
<file path=[Content_Types].xml><?xml version="1.0" encoding="utf-8"?>
<Types xmlns="http://schemas.openxmlformats.org/package/2006/content-types">
  <Default Extension="fntdata" ContentType="application/x-fontdata"/>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8" r:id="rId1"/>
    <p:sldMasterId id="2147483680" r:id="rId2"/>
  </p:sldMasterIdLst>
  <p:notesMasterIdLst>
    <p:notesMasterId r:id="rId12"/>
  </p:notesMasterIdLst>
  <p:sldIdLst>
    <p:sldId id="314" r:id="rId3"/>
    <p:sldId id="315" r:id="rId4"/>
    <p:sldId id="316" r:id="rId5"/>
    <p:sldId id="264" r:id="rId6"/>
    <p:sldId id="317" r:id="rId7"/>
    <p:sldId id="318" r:id="rId8"/>
    <p:sldId id="319" r:id="rId9"/>
    <p:sldId id="320" r:id="rId10"/>
    <p:sldId id="321" r:id="rId11"/>
  </p:sldIdLst>
  <p:sldSz cx="9144000" cy="5143500" type="screen16x9"/>
  <p:notesSz cx="6858000" cy="9144000"/>
  <p:embeddedFontLst>
    <p:embeddedFont>
      <p:font typeface="DM Sans" pitchFamily="2" charset="-18"/>
      <p:regular r:id="rId13"/>
      <p:bold r:id="rId14"/>
      <p:italic r:id="rId15"/>
      <p:boldItalic r:id="rId16"/>
    </p:embeddedFont>
    <p:embeddedFont>
      <p:font typeface="Josefin Slab" pitchFamily="2" charset="0"/>
      <p:regular r:id="rId17"/>
      <p:bold r:id="rId18"/>
      <p:italic r:id="rId19"/>
      <p:boldItalic r:id="rId20"/>
    </p:embeddedFont>
    <p:embeddedFont>
      <p:font typeface="Poor Richard" panose="02080502050505020702" pitchFamily="18" charset="0"/>
      <p:regular r:id="rId21"/>
    </p:embeddedFont>
    <p:embeddedFont>
      <p:font typeface="Prata" panose="020B0604020202020204" charset="0"/>
      <p:regular r:id="rId22"/>
    </p:embeddedFont>
    <p:embeddedFont>
      <p:font typeface="Roboto Condensed Light" panose="02000000000000000000" pitchFamily="2" charset="0"/>
      <p:regular r:id="rId23"/>
      <p:italic r:id="rId24"/>
    </p:embeddedFont>
    <p:embeddedFont>
      <p:font typeface="Segoe UI Historic" panose="020B0502040204020203" pitchFamily="34" charset="0"/>
      <p:regular r:id="rId25"/>
    </p:embeddedFont>
    <p:embeddedFont>
      <p:font typeface="Yanone Kaffeesatz" panose="020B0604020202020204" charset="-18"/>
      <p:regular r:id="rId26"/>
      <p:bold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05CD613-37AD-46B0-A93A-4CE92790D008}">
  <a:tblStyle styleId="{205CD613-37AD-46B0-A93A-4CE92790D008}"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font" Target="fonts/font14.fntdata"/><Relationship Id="rId3" Type="http://schemas.openxmlformats.org/officeDocument/2006/relationships/slide" Target="slides/slide1.xml"/><Relationship Id="rId21" Type="http://schemas.openxmlformats.org/officeDocument/2006/relationships/font" Target="fonts/font9.fntdata"/><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font" Target="fonts/font13.fntdata"/><Relationship Id="rId2" Type="http://schemas.openxmlformats.org/officeDocument/2006/relationships/slideMaster" Target="slideMasters/slideMaster2.xml"/><Relationship Id="rId16" Type="http://schemas.openxmlformats.org/officeDocument/2006/relationships/font" Target="fonts/font4.fntdata"/><Relationship Id="rId20" Type="http://schemas.openxmlformats.org/officeDocument/2006/relationships/font" Target="fonts/font8.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2.fntdata"/><Relationship Id="rId5" Type="http://schemas.openxmlformats.org/officeDocument/2006/relationships/slide" Target="slides/slide3.xml"/><Relationship Id="rId15" Type="http://schemas.openxmlformats.org/officeDocument/2006/relationships/font" Target="fonts/font3.fntdata"/><Relationship Id="rId23" Type="http://schemas.openxmlformats.org/officeDocument/2006/relationships/font" Target="fonts/font11.fntdata"/><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font" Target="fonts/font7.fntdata"/><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2.fntdata"/><Relationship Id="rId22" Type="http://schemas.openxmlformats.org/officeDocument/2006/relationships/font" Target="fonts/font10.fntdata"/><Relationship Id="rId27" Type="http://schemas.openxmlformats.org/officeDocument/2006/relationships/font" Target="fonts/font15.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3d8a5d68b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13d8a5d68b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14928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Google Shape;389;g1a313a565a0_0_6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0" name="Google Shape;390;g1a313a565a0_0_6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20971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Google Shape;389;g1a313a565a0_0_6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0" name="Google Shape;390;g1a313a565a0_0_6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369890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0"/>
        <p:cNvGrpSpPr/>
        <p:nvPr/>
      </p:nvGrpSpPr>
      <p:grpSpPr>
        <a:xfrm>
          <a:off x="0" y="0"/>
          <a:ext cx="0" cy="0"/>
          <a:chOff x="0" y="0"/>
          <a:chExt cx="0" cy="0"/>
        </a:xfrm>
      </p:grpSpPr>
      <p:sp>
        <p:nvSpPr>
          <p:cNvPr id="771" name="Google Shape;771;gcc4eba5a64_0_1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2" name="Google Shape;772;gcc4eba5a64_0_1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0"/>
        <p:cNvGrpSpPr/>
        <p:nvPr/>
      </p:nvGrpSpPr>
      <p:grpSpPr>
        <a:xfrm>
          <a:off x="0" y="0"/>
          <a:ext cx="0" cy="0"/>
          <a:chOff x="0" y="0"/>
          <a:chExt cx="0" cy="0"/>
        </a:xfrm>
      </p:grpSpPr>
      <p:sp>
        <p:nvSpPr>
          <p:cNvPr id="771" name="Google Shape;771;gcc4eba5a64_0_1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2" name="Google Shape;772;gcc4eba5a64_0_1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892286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0"/>
        <p:cNvGrpSpPr/>
        <p:nvPr/>
      </p:nvGrpSpPr>
      <p:grpSpPr>
        <a:xfrm>
          <a:off x="0" y="0"/>
          <a:ext cx="0" cy="0"/>
          <a:chOff x="0" y="0"/>
          <a:chExt cx="0" cy="0"/>
        </a:xfrm>
      </p:grpSpPr>
      <p:sp>
        <p:nvSpPr>
          <p:cNvPr id="771" name="Google Shape;771;gcc4eba5a64_0_1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2" name="Google Shape;772;gcc4eba5a64_0_1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86666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0"/>
        <p:cNvGrpSpPr/>
        <p:nvPr/>
      </p:nvGrpSpPr>
      <p:grpSpPr>
        <a:xfrm>
          <a:off x="0" y="0"/>
          <a:ext cx="0" cy="0"/>
          <a:chOff x="0" y="0"/>
          <a:chExt cx="0" cy="0"/>
        </a:xfrm>
      </p:grpSpPr>
      <p:sp>
        <p:nvSpPr>
          <p:cNvPr id="771" name="Google Shape;771;gcc4eba5a64_0_1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2" name="Google Shape;772;gcc4eba5a64_0_1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64965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0"/>
        <p:cNvGrpSpPr/>
        <p:nvPr/>
      </p:nvGrpSpPr>
      <p:grpSpPr>
        <a:xfrm>
          <a:off x="0" y="0"/>
          <a:ext cx="0" cy="0"/>
          <a:chOff x="0" y="0"/>
          <a:chExt cx="0" cy="0"/>
        </a:xfrm>
      </p:grpSpPr>
      <p:sp>
        <p:nvSpPr>
          <p:cNvPr id="771" name="Google Shape;771;gcc4eba5a64_0_1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2" name="Google Shape;772;gcc4eba5a64_0_1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440833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0"/>
        <p:cNvGrpSpPr/>
        <p:nvPr/>
      </p:nvGrpSpPr>
      <p:grpSpPr>
        <a:xfrm>
          <a:off x="0" y="0"/>
          <a:ext cx="0" cy="0"/>
          <a:chOff x="0" y="0"/>
          <a:chExt cx="0" cy="0"/>
        </a:xfrm>
      </p:grpSpPr>
      <p:sp>
        <p:nvSpPr>
          <p:cNvPr id="771" name="Google Shape;771;gcc4eba5a64_0_1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2" name="Google Shape;772;gcc4eba5a64_0_1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133458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hyperlink" Target="http://bit.ly/2Tynxth" TargetMode="External"/><Relationship Id="rId2" Type="http://schemas.openxmlformats.org/officeDocument/2006/relationships/image" Target="../media/image1.jpg"/><Relationship Id="rId1" Type="http://schemas.openxmlformats.org/officeDocument/2006/relationships/slideMaster" Target="../slideMasters/slideMaster2.xml"/><Relationship Id="rId5" Type="http://schemas.openxmlformats.org/officeDocument/2006/relationships/hyperlink" Target="http://bit.ly/2TtBDfr" TargetMode="External"/><Relationship Id="rId4" Type="http://schemas.openxmlformats.org/officeDocument/2006/relationships/hyperlink" Target="http://bit.ly/2TyoMsr" TargetMode="Externa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3"/>
        <p:cNvGrpSpPr/>
        <p:nvPr/>
      </p:nvGrpSpPr>
      <p:grpSpPr>
        <a:xfrm>
          <a:off x="0" y="0"/>
          <a:ext cx="0" cy="0"/>
          <a:chOff x="0" y="0"/>
          <a:chExt cx="0" cy="0"/>
        </a:xfrm>
      </p:grpSpPr>
      <p:pic>
        <p:nvPicPr>
          <p:cNvPr id="24" name="Google Shape;24;p5"/>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
        <p:nvSpPr>
          <p:cNvPr id="25" name="Google Shape;25;p5"/>
          <p:cNvSpPr txBox="1">
            <a:spLocks noGrp="1"/>
          </p:cNvSpPr>
          <p:nvPr>
            <p:ph type="subTitle" idx="1"/>
          </p:nvPr>
        </p:nvSpPr>
        <p:spPr>
          <a:xfrm>
            <a:off x="713250" y="1809750"/>
            <a:ext cx="4716000" cy="4404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Font typeface="Yanone Kaffeesatz"/>
              <a:buNone/>
              <a:defRPr sz="2000">
                <a:latin typeface="Prata"/>
                <a:ea typeface="Prata"/>
                <a:cs typeface="Prata"/>
                <a:sym typeface="Prata"/>
              </a:defRPr>
            </a:lvl1pPr>
            <a:lvl2pPr lvl="1"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2pPr>
            <a:lvl3pPr lvl="2"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3pPr>
            <a:lvl4pPr lvl="3"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4pPr>
            <a:lvl5pPr lvl="4"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5pPr>
            <a:lvl6pPr lvl="5"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6pPr>
            <a:lvl7pPr lvl="6"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7pPr>
            <a:lvl8pPr lvl="7"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8pPr>
            <a:lvl9pPr lvl="8"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9pPr>
          </a:lstStyle>
          <a:p>
            <a:endParaRPr/>
          </a:p>
        </p:txBody>
      </p:sp>
      <p:sp>
        <p:nvSpPr>
          <p:cNvPr id="26" name="Google Shape;26;p5"/>
          <p:cNvSpPr txBox="1">
            <a:spLocks noGrp="1"/>
          </p:cNvSpPr>
          <p:nvPr>
            <p:ph type="subTitle" idx="2"/>
          </p:nvPr>
        </p:nvSpPr>
        <p:spPr>
          <a:xfrm>
            <a:off x="713525" y="2250175"/>
            <a:ext cx="4715400" cy="6453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7" name="Google Shape;27;p5"/>
          <p:cNvSpPr txBox="1">
            <a:spLocks noGrp="1"/>
          </p:cNvSpPr>
          <p:nvPr>
            <p:ph type="subTitle" idx="3"/>
          </p:nvPr>
        </p:nvSpPr>
        <p:spPr>
          <a:xfrm>
            <a:off x="713250" y="3360775"/>
            <a:ext cx="4716000" cy="4404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Font typeface="Yanone Kaffeesatz"/>
              <a:buNone/>
              <a:defRPr sz="2000">
                <a:latin typeface="Prata"/>
                <a:ea typeface="Prata"/>
                <a:cs typeface="Prata"/>
                <a:sym typeface="Prata"/>
              </a:defRPr>
            </a:lvl1pPr>
            <a:lvl2pPr lvl="1"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2pPr>
            <a:lvl3pPr lvl="2"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3pPr>
            <a:lvl4pPr lvl="3"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4pPr>
            <a:lvl5pPr lvl="4"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5pPr>
            <a:lvl6pPr lvl="5"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6pPr>
            <a:lvl7pPr lvl="6"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7pPr>
            <a:lvl8pPr lvl="7"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8pPr>
            <a:lvl9pPr lvl="8"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9pPr>
          </a:lstStyle>
          <a:p>
            <a:endParaRPr/>
          </a:p>
        </p:txBody>
      </p:sp>
      <p:sp>
        <p:nvSpPr>
          <p:cNvPr id="28" name="Google Shape;28;p5"/>
          <p:cNvSpPr txBox="1">
            <a:spLocks noGrp="1"/>
          </p:cNvSpPr>
          <p:nvPr>
            <p:ph type="subTitle" idx="4"/>
          </p:nvPr>
        </p:nvSpPr>
        <p:spPr>
          <a:xfrm>
            <a:off x="713525" y="3801225"/>
            <a:ext cx="4715400" cy="6453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9" name="Google Shape;29;p5"/>
          <p:cNvSpPr txBox="1">
            <a:spLocks noGrp="1"/>
          </p:cNvSpPr>
          <p:nvPr>
            <p:ph type="title"/>
          </p:nvPr>
        </p:nvSpPr>
        <p:spPr>
          <a:xfrm>
            <a:off x="713250" y="534768"/>
            <a:ext cx="7717500" cy="574500"/>
          </a:xfrm>
          <a:prstGeom prst="rect">
            <a:avLst/>
          </a:prstGeom>
          <a:noFill/>
        </p:spPr>
        <p:txBody>
          <a:bodyPr spcFirstLastPara="1" wrap="square" lIns="91425" tIns="91425" rIns="91425" bIns="91425" anchor="t" anchorCtr="0">
            <a:noAutofit/>
          </a:bodyPr>
          <a:lstStyle>
            <a:lvl1pPr lvl="0" algn="l" rtl="0">
              <a:spcBef>
                <a:spcPts val="0"/>
              </a:spcBef>
              <a:spcAft>
                <a:spcPts val="0"/>
              </a:spcAft>
              <a:buClr>
                <a:schemeClr val="lt2"/>
              </a:buClr>
              <a:buSzPts val="3600"/>
              <a:buFont typeface="Caveat"/>
              <a:buNone/>
              <a:defRPr sz="3000"/>
            </a:lvl1pPr>
            <a:lvl2pPr lvl="1"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2pPr>
            <a:lvl3pPr lvl="2"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3pPr>
            <a:lvl4pPr lvl="3"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4pPr>
            <a:lvl5pPr lvl="4"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5pPr>
            <a:lvl6pPr lvl="5"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6pPr>
            <a:lvl7pPr lvl="6"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7pPr>
            <a:lvl8pPr lvl="7"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8pPr>
            <a:lvl9pPr lvl="8"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3"/>
        <p:cNvGrpSpPr/>
        <p:nvPr/>
      </p:nvGrpSpPr>
      <p:grpSpPr>
        <a:xfrm>
          <a:off x="0" y="0"/>
          <a:ext cx="0" cy="0"/>
          <a:chOff x="0" y="0"/>
          <a:chExt cx="0" cy="0"/>
        </a:xfrm>
      </p:grpSpPr>
      <p:pic>
        <p:nvPicPr>
          <p:cNvPr id="34" name="Google Shape;34;p7"/>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
        <p:nvSpPr>
          <p:cNvPr id="35" name="Google Shape;35;p7"/>
          <p:cNvSpPr txBox="1">
            <a:spLocks noGrp="1"/>
          </p:cNvSpPr>
          <p:nvPr>
            <p:ph type="subTitle" idx="1"/>
          </p:nvPr>
        </p:nvSpPr>
        <p:spPr>
          <a:xfrm>
            <a:off x="713225" y="1710975"/>
            <a:ext cx="7717500" cy="28884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Clr>
                <a:srgbClr val="121214"/>
              </a:buClr>
              <a:buSzPts val="1200"/>
              <a:buFont typeface="Anaheim"/>
              <a:buChar char="●"/>
              <a:defRPr sz="1400"/>
            </a:lvl1pPr>
            <a:lvl2pPr lvl="1" rtl="0">
              <a:lnSpc>
                <a:spcPct val="115000"/>
              </a:lnSpc>
              <a:spcBef>
                <a:spcPts val="0"/>
              </a:spcBef>
              <a:spcAft>
                <a:spcPts val="0"/>
              </a:spcAft>
              <a:buClr>
                <a:srgbClr val="121214"/>
              </a:buClr>
              <a:buSzPts val="1200"/>
              <a:buFont typeface="Roboto Condensed Light"/>
              <a:buChar char="○"/>
              <a:defRPr/>
            </a:lvl2pPr>
            <a:lvl3pPr lvl="2" rtl="0">
              <a:spcBef>
                <a:spcPts val="0"/>
              </a:spcBef>
              <a:spcAft>
                <a:spcPts val="0"/>
              </a:spcAft>
              <a:buClr>
                <a:srgbClr val="121214"/>
              </a:buClr>
              <a:buSzPts val="1200"/>
              <a:buFont typeface="Roboto Condensed Light"/>
              <a:buChar char="■"/>
              <a:defRPr/>
            </a:lvl3pPr>
            <a:lvl4pPr lvl="3" rtl="0">
              <a:spcBef>
                <a:spcPts val="0"/>
              </a:spcBef>
              <a:spcAft>
                <a:spcPts val="0"/>
              </a:spcAft>
              <a:buClr>
                <a:srgbClr val="121214"/>
              </a:buClr>
              <a:buSzPts val="1200"/>
              <a:buFont typeface="Roboto Condensed Light"/>
              <a:buChar char="●"/>
              <a:defRPr/>
            </a:lvl4pPr>
            <a:lvl5pPr lvl="4" rtl="0">
              <a:spcBef>
                <a:spcPts val="0"/>
              </a:spcBef>
              <a:spcAft>
                <a:spcPts val="0"/>
              </a:spcAft>
              <a:buClr>
                <a:srgbClr val="121214"/>
              </a:buClr>
              <a:buSzPts val="1200"/>
              <a:buFont typeface="Roboto Condensed Light"/>
              <a:buChar char="○"/>
              <a:defRPr/>
            </a:lvl5pPr>
            <a:lvl6pPr lvl="5" rtl="0">
              <a:spcBef>
                <a:spcPts val="0"/>
              </a:spcBef>
              <a:spcAft>
                <a:spcPts val="0"/>
              </a:spcAft>
              <a:buClr>
                <a:srgbClr val="121214"/>
              </a:buClr>
              <a:buSzPts val="1200"/>
              <a:buFont typeface="Roboto Condensed Light"/>
              <a:buChar char="■"/>
              <a:defRPr/>
            </a:lvl6pPr>
            <a:lvl7pPr lvl="6" rtl="0">
              <a:spcBef>
                <a:spcPts val="0"/>
              </a:spcBef>
              <a:spcAft>
                <a:spcPts val="0"/>
              </a:spcAft>
              <a:buClr>
                <a:srgbClr val="121214"/>
              </a:buClr>
              <a:buSzPts val="1200"/>
              <a:buFont typeface="Roboto Condensed Light"/>
              <a:buChar char="●"/>
              <a:defRPr/>
            </a:lvl7pPr>
            <a:lvl8pPr lvl="7" rtl="0">
              <a:spcBef>
                <a:spcPts val="0"/>
              </a:spcBef>
              <a:spcAft>
                <a:spcPts val="0"/>
              </a:spcAft>
              <a:buClr>
                <a:srgbClr val="121214"/>
              </a:buClr>
              <a:buSzPts val="1200"/>
              <a:buFont typeface="Roboto Condensed Light"/>
              <a:buChar char="○"/>
              <a:defRPr/>
            </a:lvl8pPr>
            <a:lvl9pPr lvl="8" rtl="0">
              <a:spcBef>
                <a:spcPts val="0"/>
              </a:spcBef>
              <a:spcAft>
                <a:spcPts val="0"/>
              </a:spcAft>
              <a:buClr>
                <a:srgbClr val="121214"/>
              </a:buClr>
              <a:buSzPts val="1200"/>
              <a:buFont typeface="Roboto Condensed Light"/>
              <a:buChar char="■"/>
              <a:defRPr/>
            </a:lvl9pPr>
          </a:lstStyle>
          <a:p>
            <a:endParaRPr/>
          </a:p>
        </p:txBody>
      </p:sp>
      <p:sp>
        <p:nvSpPr>
          <p:cNvPr id="36" name="Google Shape;36;p7"/>
          <p:cNvSpPr txBox="1">
            <a:spLocks noGrp="1"/>
          </p:cNvSpPr>
          <p:nvPr>
            <p:ph type="title"/>
          </p:nvPr>
        </p:nvSpPr>
        <p:spPr>
          <a:xfrm>
            <a:off x="713250" y="534775"/>
            <a:ext cx="5087400" cy="1097100"/>
          </a:xfrm>
          <a:prstGeom prst="rect">
            <a:avLst/>
          </a:prstGeom>
          <a:noFill/>
        </p:spPr>
        <p:txBody>
          <a:bodyPr spcFirstLastPara="1" wrap="square" lIns="91425" tIns="91425" rIns="91425" bIns="91425" anchor="b" anchorCtr="0">
            <a:noAutofit/>
          </a:bodyPr>
          <a:lstStyle>
            <a:lvl1pPr lvl="0" algn="l" rtl="0">
              <a:spcBef>
                <a:spcPts val="0"/>
              </a:spcBef>
              <a:spcAft>
                <a:spcPts val="0"/>
              </a:spcAft>
              <a:buSzPts val="3600"/>
              <a:buFont typeface="Caveat"/>
              <a:buNone/>
              <a:defRPr sz="3000"/>
            </a:lvl1pPr>
            <a:lvl2pPr lvl="1" rtl="0">
              <a:spcBef>
                <a:spcPts val="0"/>
              </a:spcBef>
              <a:spcAft>
                <a:spcPts val="0"/>
              </a:spcAft>
              <a:buSzPts val="3000"/>
              <a:buFont typeface="Josefin Slab"/>
              <a:buNone/>
              <a:defRPr sz="3000">
                <a:latin typeface="Josefin Slab"/>
                <a:ea typeface="Josefin Slab"/>
                <a:cs typeface="Josefin Slab"/>
                <a:sym typeface="Josefin Slab"/>
              </a:defRPr>
            </a:lvl2pPr>
            <a:lvl3pPr lvl="2" rtl="0">
              <a:spcBef>
                <a:spcPts val="0"/>
              </a:spcBef>
              <a:spcAft>
                <a:spcPts val="0"/>
              </a:spcAft>
              <a:buSzPts val="3000"/>
              <a:buFont typeface="Josefin Slab"/>
              <a:buNone/>
              <a:defRPr sz="3000">
                <a:latin typeface="Josefin Slab"/>
                <a:ea typeface="Josefin Slab"/>
                <a:cs typeface="Josefin Slab"/>
                <a:sym typeface="Josefin Slab"/>
              </a:defRPr>
            </a:lvl3pPr>
            <a:lvl4pPr lvl="3" rtl="0">
              <a:spcBef>
                <a:spcPts val="0"/>
              </a:spcBef>
              <a:spcAft>
                <a:spcPts val="0"/>
              </a:spcAft>
              <a:buSzPts val="3000"/>
              <a:buFont typeface="Josefin Slab"/>
              <a:buNone/>
              <a:defRPr sz="3000">
                <a:latin typeface="Josefin Slab"/>
                <a:ea typeface="Josefin Slab"/>
                <a:cs typeface="Josefin Slab"/>
                <a:sym typeface="Josefin Slab"/>
              </a:defRPr>
            </a:lvl4pPr>
            <a:lvl5pPr lvl="4" rtl="0">
              <a:spcBef>
                <a:spcPts val="0"/>
              </a:spcBef>
              <a:spcAft>
                <a:spcPts val="0"/>
              </a:spcAft>
              <a:buSzPts val="3000"/>
              <a:buFont typeface="Josefin Slab"/>
              <a:buNone/>
              <a:defRPr sz="3000">
                <a:latin typeface="Josefin Slab"/>
                <a:ea typeface="Josefin Slab"/>
                <a:cs typeface="Josefin Slab"/>
                <a:sym typeface="Josefin Slab"/>
              </a:defRPr>
            </a:lvl5pPr>
            <a:lvl6pPr lvl="5" rtl="0">
              <a:spcBef>
                <a:spcPts val="0"/>
              </a:spcBef>
              <a:spcAft>
                <a:spcPts val="0"/>
              </a:spcAft>
              <a:buSzPts val="3000"/>
              <a:buFont typeface="Josefin Slab"/>
              <a:buNone/>
              <a:defRPr sz="3000">
                <a:latin typeface="Josefin Slab"/>
                <a:ea typeface="Josefin Slab"/>
                <a:cs typeface="Josefin Slab"/>
                <a:sym typeface="Josefin Slab"/>
              </a:defRPr>
            </a:lvl6pPr>
            <a:lvl7pPr lvl="6" rtl="0">
              <a:spcBef>
                <a:spcPts val="0"/>
              </a:spcBef>
              <a:spcAft>
                <a:spcPts val="0"/>
              </a:spcAft>
              <a:buSzPts val="3000"/>
              <a:buFont typeface="Josefin Slab"/>
              <a:buNone/>
              <a:defRPr sz="3000">
                <a:latin typeface="Josefin Slab"/>
                <a:ea typeface="Josefin Slab"/>
                <a:cs typeface="Josefin Slab"/>
                <a:sym typeface="Josefin Slab"/>
              </a:defRPr>
            </a:lvl7pPr>
            <a:lvl8pPr lvl="7" rtl="0">
              <a:spcBef>
                <a:spcPts val="0"/>
              </a:spcBef>
              <a:spcAft>
                <a:spcPts val="0"/>
              </a:spcAft>
              <a:buSzPts val="3000"/>
              <a:buFont typeface="Josefin Slab"/>
              <a:buNone/>
              <a:defRPr sz="3000">
                <a:latin typeface="Josefin Slab"/>
                <a:ea typeface="Josefin Slab"/>
                <a:cs typeface="Josefin Slab"/>
                <a:sym typeface="Josefin Slab"/>
              </a:defRPr>
            </a:lvl8pPr>
            <a:lvl9pPr lvl="8" rtl="0">
              <a:spcBef>
                <a:spcPts val="0"/>
              </a:spcBef>
              <a:spcAft>
                <a:spcPts val="0"/>
              </a:spcAft>
              <a:buSzPts val="3000"/>
              <a:buFont typeface="Josefin Slab"/>
              <a:buNone/>
              <a:defRPr sz="3000">
                <a:latin typeface="Josefin Slab"/>
                <a:ea typeface="Josefin Slab"/>
                <a:cs typeface="Josefin Slab"/>
                <a:sym typeface="Josefin Slab"/>
              </a:defRPr>
            </a:lvl9pPr>
          </a:lstStyle>
          <a:p>
            <a:endParaRPr/>
          </a:p>
        </p:txBody>
      </p:sp>
    </p:spTree>
    <p:extLst>
      <p:ext uri="{BB962C8B-B14F-4D97-AF65-F5344CB8AC3E}">
        <p14:creationId xmlns:p14="http://schemas.microsoft.com/office/powerpoint/2010/main" val="1069666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7"/>
        <p:cNvGrpSpPr/>
        <p:nvPr/>
      </p:nvGrpSpPr>
      <p:grpSpPr>
        <a:xfrm>
          <a:off x="0" y="0"/>
          <a:ext cx="0" cy="0"/>
          <a:chOff x="0" y="0"/>
          <a:chExt cx="0" cy="0"/>
        </a:xfrm>
      </p:grpSpPr>
      <p:pic>
        <p:nvPicPr>
          <p:cNvPr id="38" name="Google Shape;38;p8"/>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
        <p:nvSpPr>
          <p:cNvPr id="39" name="Google Shape;39;p8"/>
          <p:cNvSpPr txBox="1">
            <a:spLocks noGrp="1"/>
          </p:cNvSpPr>
          <p:nvPr>
            <p:ph type="ctrTitle"/>
          </p:nvPr>
        </p:nvSpPr>
        <p:spPr>
          <a:xfrm>
            <a:off x="3648075" y="1323150"/>
            <a:ext cx="4782900" cy="2497200"/>
          </a:xfrm>
          <a:prstGeom prst="rect">
            <a:avLst/>
          </a:prstGeom>
        </p:spPr>
        <p:txBody>
          <a:bodyPr spcFirstLastPara="1" wrap="square" lIns="91425" tIns="91425" rIns="91425" bIns="91425" anchor="ctr" anchorCtr="0">
            <a:noAutofit/>
          </a:bodyPr>
          <a:lstStyle>
            <a:lvl1pPr lvl="0" rtl="0">
              <a:spcBef>
                <a:spcPts val="0"/>
              </a:spcBef>
              <a:spcAft>
                <a:spcPts val="0"/>
              </a:spcAft>
              <a:buSzPts val="5200"/>
              <a:buNone/>
              <a:defRPr sz="6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40" name="Google Shape;40;p8"/>
          <p:cNvSpPr txBox="1">
            <a:spLocks noGrp="1"/>
          </p:cNvSpPr>
          <p:nvPr>
            <p:ph type="subTitle" idx="1"/>
          </p:nvPr>
        </p:nvSpPr>
        <p:spPr>
          <a:xfrm>
            <a:off x="713225" y="247650"/>
            <a:ext cx="1972800" cy="291900"/>
          </a:xfrm>
          <a:prstGeom prst="rect">
            <a:avLst/>
          </a:prstGeom>
        </p:spPr>
        <p:txBody>
          <a:bodyPr spcFirstLastPara="1" wrap="square" lIns="91425" tIns="91425" rIns="91425" bIns="91425" anchor="t" anchorCtr="0">
            <a:noAutofit/>
          </a:bodyPr>
          <a:lstStyle>
            <a:lvl1pPr lvl="0" rtl="0">
              <a:spcBef>
                <a:spcPts val="0"/>
              </a:spcBef>
              <a:spcAft>
                <a:spcPts val="0"/>
              </a:spcAft>
              <a:buSzPts val="1200"/>
              <a:buNone/>
              <a:defRPr sz="1200" b="1"/>
            </a:lvl1pPr>
            <a:lvl2pPr lvl="1" rtl="0">
              <a:spcBef>
                <a:spcPts val="0"/>
              </a:spcBef>
              <a:spcAft>
                <a:spcPts val="0"/>
              </a:spcAft>
              <a:buSzPts val="1200"/>
              <a:buNone/>
              <a:defRPr sz="1200" b="1"/>
            </a:lvl2pPr>
            <a:lvl3pPr lvl="2" rtl="0">
              <a:spcBef>
                <a:spcPts val="0"/>
              </a:spcBef>
              <a:spcAft>
                <a:spcPts val="0"/>
              </a:spcAft>
              <a:buSzPts val="1200"/>
              <a:buNone/>
              <a:defRPr sz="1200" b="1"/>
            </a:lvl3pPr>
            <a:lvl4pPr lvl="3" rtl="0">
              <a:spcBef>
                <a:spcPts val="0"/>
              </a:spcBef>
              <a:spcAft>
                <a:spcPts val="0"/>
              </a:spcAft>
              <a:buSzPts val="1200"/>
              <a:buNone/>
              <a:defRPr sz="1200" b="1"/>
            </a:lvl4pPr>
            <a:lvl5pPr lvl="4" rtl="0">
              <a:spcBef>
                <a:spcPts val="0"/>
              </a:spcBef>
              <a:spcAft>
                <a:spcPts val="0"/>
              </a:spcAft>
              <a:buSzPts val="1200"/>
              <a:buNone/>
              <a:defRPr sz="1200" b="1"/>
            </a:lvl5pPr>
            <a:lvl6pPr lvl="5" rtl="0">
              <a:spcBef>
                <a:spcPts val="0"/>
              </a:spcBef>
              <a:spcAft>
                <a:spcPts val="0"/>
              </a:spcAft>
              <a:buSzPts val="1200"/>
              <a:buNone/>
              <a:defRPr sz="1200" b="1"/>
            </a:lvl6pPr>
            <a:lvl7pPr lvl="6" rtl="0">
              <a:spcBef>
                <a:spcPts val="0"/>
              </a:spcBef>
              <a:spcAft>
                <a:spcPts val="0"/>
              </a:spcAft>
              <a:buSzPts val="1200"/>
              <a:buNone/>
              <a:defRPr sz="1200" b="1"/>
            </a:lvl7pPr>
            <a:lvl8pPr lvl="7" rtl="0">
              <a:spcBef>
                <a:spcPts val="0"/>
              </a:spcBef>
              <a:spcAft>
                <a:spcPts val="0"/>
              </a:spcAft>
              <a:buSzPts val="1200"/>
              <a:buNone/>
              <a:defRPr sz="1200" b="1"/>
            </a:lvl8pPr>
            <a:lvl9pPr lvl="8" rtl="0">
              <a:spcBef>
                <a:spcPts val="0"/>
              </a:spcBef>
              <a:spcAft>
                <a:spcPts val="0"/>
              </a:spcAft>
              <a:buSzPts val="1200"/>
              <a:buNone/>
              <a:defRPr sz="1200" b="1"/>
            </a:lvl9pPr>
          </a:lstStyle>
          <a:p>
            <a:endParaRPr/>
          </a:p>
        </p:txBody>
      </p:sp>
    </p:spTree>
    <p:extLst>
      <p:ext uri="{BB962C8B-B14F-4D97-AF65-F5344CB8AC3E}">
        <p14:creationId xmlns:p14="http://schemas.microsoft.com/office/powerpoint/2010/main" val="9416067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41"/>
        <p:cNvGrpSpPr/>
        <p:nvPr/>
      </p:nvGrpSpPr>
      <p:grpSpPr>
        <a:xfrm>
          <a:off x="0" y="0"/>
          <a:ext cx="0" cy="0"/>
          <a:chOff x="0" y="0"/>
          <a:chExt cx="0" cy="0"/>
        </a:xfrm>
      </p:grpSpPr>
      <p:pic>
        <p:nvPicPr>
          <p:cNvPr id="42" name="Google Shape;42;p9"/>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
        <p:nvSpPr>
          <p:cNvPr id="43" name="Google Shape;43;p9"/>
          <p:cNvSpPr txBox="1">
            <a:spLocks noGrp="1"/>
          </p:cNvSpPr>
          <p:nvPr>
            <p:ph type="subTitle" idx="1"/>
          </p:nvPr>
        </p:nvSpPr>
        <p:spPr>
          <a:xfrm>
            <a:off x="713225" y="2533800"/>
            <a:ext cx="4144500" cy="1119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4" name="Google Shape;44;p9"/>
          <p:cNvSpPr txBox="1">
            <a:spLocks noGrp="1"/>
          </p:cNvSpPr>
          <p:nvPr>
            <p:ph type="title"/>
          </p:nvPr>
        </p:nvSpPr>
        <p:spPr>
          <a:xfrm>
            <a:off x="713225" y="1490700"/>
            <a:ext cx="4144500" cy="7527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3600"/>
              <a:buFont typeface="Caveat"/>
              <a:buNone/>
              <a:defRPr sz="3600"/>
            </a:lvl1pPr>
            <a:lvl2pPr lvl="1" rtl="0">
              <a:spcBef>
                <a:spcPts val="0"/>
              </a:spcBef>
              <a:spcAft>
                <a:spcPts val="0"/>
              </a:spcAft>
              <a:buSzPts val="3000"/>
              <a:buFont typeface="Josefin Slab"/>
              <a:buNone/>
              <a:defRPr sz="3000">
                <a:latin typeface="Josefin Slab"/>
                <a:ea typeface="Josefin Slab"/>
                <a:cs typeface="Josefin Slab"/>
                <a:sym typeface="Josefin Slab"/>
              </a:defRPr>
            </a:lvl2pPr>
            <a:lvl3pPr lvl="2" rtl="0">
              <a:spcBef>
                <a:spcPts val="0"/>
              </a:spcBef>
              <a:spcAft>
                <a:spcPts val="0"/>
              </a:spcAft>
              <a:buSzPts val="3000"/>
              <a:buFont typeface="Josefin Slab"/>
              <a:buNone/>
              <a:defRPr sz="3000">
                <a:latin typeface="Josefin Slab"/>
                <a:ea typeface="Josefin Slab"/>
                <a:cs typeface="Josefin Slab"/>
                <a:sym typeface="Josefin Slab"/>
              </a:defRPr>
            </a:lvl3pPr>
            <a:lvl4pPr lvl="3" rtl="0">
              <a:spcBef>
                <a:spcPts val="0"/>
              </a:spcBef>
              <a:spcAft>
                <a:spcPts val="0"/>
              </a:spcAft>
              <a:buSzPts val="3000"/>
              <a:buFont typeface="Josefin Slab"/>
              <a:buNone/>
              <a:defRPr sz="3000">
                <a:latin typeface="Josefin Slab"/>
                <a:ea typeface="Josefin Slab"/>
                <a:cs typeface="Josefin Slab"/>
                <a:sym typeface="Josefin Slab"/>
              </a:defRPr>
            </a:lvl4pPr>
            <a:lvl5pPr lvl="4" rtl="0">
              <a:spcBef>
                <a:spcPts val="0"/>
              </a:spcBef>
              <a:spcAft>
                <a:spcPts val="0"/>
              </a:spcAft>
              <a:buSzPts val="3000"/>
              <a:buFont typeface="Josefin Slab"/>
              <a:buNone/>
              <a:defRPr sz="3000">
                <a:latin typeface="Josefin Slab"/>
                <a:ea typeface="Josefin Slab"/>
                <a:cs typeface="Josefin Slab"/>
                <a:sym typeface="Josefin Slab"/>
              </a:defRPr>
            </a:lvl5pPr>
            <a:lvl6pPr lvl="5" rtl="0">
              <a:spcBef>
                <a:spcPts val="0"/>
              </a:spcBef>
              <a:spcAft>
                <a:spcPts val="0"/>
              </a:spcAft>
              <a:buSzPts val="3000"/>
              <a:buFont typeface="Josefin Slab"/>
              <a:buNone/>
              <a:defRPr sz="3000">
                <a:latin typeface="Josefin Slab"/>
                <a:ea typeface="Josefin Slab"/>
                <a:cs typeface="Josefin Slab"/>
                <a:sym typeface="Josefin Slab"/>
              </a:defRPr>
            </a:lvl6pPr>
            <a:lvl7pPr lvl="6" rtl="0">
              <a:spcBef>
                <a:spcPts val="0"/>
              </a:spcBef>
              <a:spcAft>
                <a:spcPts val="0"/>
              </a:spcAft>
              <a:buSzPts val="3000"/>
              <a:buFont typeface="Josefin Slab"/>
              <a:buNone/>
              <a:defRPr sz="3000">
                <a:latin typeface="Josefin Slab"/>
                <a:ea typeface="Josefin Slab"/>
                <a:cs typeface="Josefin Slab"/>
                <a:sym typeface="Josefin Slab"/>
              </a:defRPr>
            </a:lvl7pPr>
            <a:lvl8pPr lvl="7" rtl="0">
              <a:spcBef>
                <a:spcPts val="0"/>
              </a:spcBef>
              <a:spcAft>
                <a:spcPts val="0"/>
              </a:spcAft>
              <a:buSzPts val="3000"/>
              <a:buFont typeface="Josefin Slab"/>
              <a:buNone/>
              <a:defRPr sz="3000">
                <a:latin typeface="Josefin Slab"/>
                <a:ea typeface="Josefin Slab"/>
                <a:cs typeface="Josefin Slab"/>
                <a:sym typeface="Josefin Slab"/>
              </a:defRPr>
            </a:lvl8pPr>
            <a:lvl9pPr lvl="8" rtl="0">
              <a:spcBef>
                <a:spcPts val="0"/>
              </a:spcBef>
              <a:spcAft>
                <a:spcPts val="0"/>
              </a:spcAft>
              <a:buSzPts val="3000"/>
              <a:buFont typeface="Josefin Slab"/>
              <a:buNone/>
              <a:defRPr sz="3000">
                <a:latin typeface="Josefin Slab"/>
                <a:ea typeface="Josefin Slab"/>
                <a:cs typeface="Josefin Slab"/>
                <a:sym typeface="Josefin Slab"/>
              </a:defRPr>
            </a:lvl9pPr>
          </a:lstStyle>
          <a:p>
            <a:endParaRPr/>
          </a:p>
        </p:txBody>
      </p:sp>
    </p:spTree>
    <p:extLst>
      <p:ext uri="{BB962C8B-B14F-4D97-AF65-F5344CB8AC3E}">
        <p14:creationId xmlns:p14="http://schemas.microsoft.com/office/powerpoint/2010/main" val="443108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5"/>
        <p:cNvGrpSpPr/>
        <p:nvPr/>
      </p:nvGrpSpPr>
      <p:grpSpPr>
        <a:xfrm>
          <a:off x="0" y="0"/>
          <a:ext cx="0" cy="0"/>
          <a:chOff x="0" y="0"/>
          <a:chExt cx="0" cy="0"/>
        </a:xfrm>
      </p:grpSpPr>
      <p:sp>
        <p:nvSpPr>
          <p:cNvPr id="46" name="Google Shape;46;p10"/>
          <p:cNvSpPr txBox="1">
            <a:spLocks noGrp="1"/>
          </p:cNvSpPr>
          <p:nvPr>
            <p:ph type="title"/>
          </p:nvPr>
        </p:nvSpPr>
        <p:spPr>
          <a:xfrm>
            <a:off x="713225" y="2924175"/>
            <a:ext cx="4498800" cy="15651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600"/>
              <a:buFont typeface="Caveat"/>
              <a:buNone/>
              <a:defRPr sz="3000"/>
            </a:lvl1pPr>
            <a:lvl2pPr lvl="1" rtl="0">
              <a:spcBef>
                <a:spcPts val="0"/>
              </a:spcBef>
              <a:spcAft>
                <a:spcPts val="0"/>
              </a:spcAft>
              <a:buSzPts val="3000"/>
              <a:buFont typeface="Josefin Slab"/>
              <a:buNone/>
              <a:defRPr sz="3000">
                <a:latin typeface="Josefin Slab"/>
                <a:ea typeface="Josefin Slab"/>
                <a:cs typeface="Josefin Slab"/>
                <a:sym typeface="Josefin Slab"/>
              </a:defRPr>
            </a:lvl2pPr>
            <a:lvl3pPr lvl="2" rtl="0">
              <a:spcBef>
                <a:spcPts val="0"/>
              </a:spcBef>
              <a:spcAft>
                <a:spcPts val="0"/>
              </a:spcAft>
              <a:buSzPts val="3000"/>
              <a:buFont typeface="Josefin Slab"/>
              <a:buNone/>
              <a:defRPr sz="3000">
                <a:latin typeface="Josefin Slab"/>
                <a:ea typeface="Josefin Slab"/>
                <a:cs typeface="Josefin Slab"/>
                <a:sym typeface="Josefin Slab"/>
              </a:defRPr>
            </a:lvl3pPr>
            <a:lvl4pPr lvl="3" rtl="0">
              <a:spcBef>
                <a:spcPts val="0"/>
              </a:spcBef>
              <a:spcAft>
                <a:spcPts val="0"/>
              </a:spcAft>
              <a:buSzPts val="3000"/>
              <a:buFont typeface="Josefin Slab"/>
              <a:buNone/>
              <a:defRPr sz="3000">
                <a:latin typeface="Josefin Slab"/>
                <a:ea typeface="Josefin Slab"/>
                <a:cs typeface="Josefin Slab"/>
                <a:sym typeface="Josefin Slab"/>
              </a:defRPr>
            </a:lvl4pPr>
            <a:lvl5pPr lvl="4" rtl="0">
              <a:spcBef>
                <a:spcPts val="0"/>
              </a:spcBef>
              <a:spcAft>
                <a:spcPts val="0"/>
              </a:spcAft>
              <a:buSzPts val="3000"/>
              <a:buFont typeface="Josefin Slab"/>
              <a:buNone/>
              <a:defRPr sz="3000">
                <a:latin typeface="Josefin Slab"/>
                <a:ea typeface="Josefin Slab"/>
                <a:cs typeface="Josefin Slab"/>
                <a:sym typeface="Josefin Slab"/>
              </a:defRPr>
            </a:lvl5pPr>
            <a:lvl6pPr lvl="5" rtl="0">
              <a:spcBef>
                <a:spcPts val="0"/>
              </a:spcBef>
              <a:spcAft>
                <a:spcPts val="0"/>
              </a:spcAft>
              <a:buSzPts val="3000"/>
              <a:buFont typeface="Josefin Slab"/>
              <a:buNone/>
              <a:defRPr sz="3000">
                <a:latin typeface="Josefin Slab"/>
                <a:ea typeface="Josefin Slab"/>
                <a:cs typeface="Josefin Slab"/>
                <a:sym typeface="Josefin Slab"/>
              </a:defRPr>
            </a:lvl6pPr>
            <a:lvl7pPr lvl="6" rtl="0">
              <a:spcBef>
                <a:spcPts val="0"/>
              </a:spcBef>
              <a:spcAft>
                <a:spcPts val="0"/>
              </a:spcAft>
              <a:buSzPts val="3000"/>
              <a:buFont typeface="Josefin Slab"/>
              <a:buNone/>
              <a:defRPr sz="3000">
                <a:latin typeface="Josefin Slab"/>
                <a:ea typeface="Josefin Slab"/>
                <a:cs typeface="Josefin Slab"/>
                <a:sym typeface="Josefin Slab"/>
              </a:defRPr>
            </a:lvl7pPr>
            <a:lvl8pPr lvl="7" rtl="0">
              <a:spcBef>
                <a:spcPts val="0"/>
              </a:spcBef>
              <a:spcAft>
                <a:spcPts val="0"/>
              </a:spcAft>
              <a:buSzPts val="3000"/>
              <a:buFont typeface="Josefin Slab"/>
              <a:buNone/>
              <a:defRPr sz="3000">
                <a:latin typeface="Josefin Slab"/>
                <a:ea typeface="Josefin Slab"/>
                <a:cs typeface="Josefin Slab"/>
                <a:sym typeface="Josefin Slab"/>
              </a:defRPr>
            </a:lvl8pPr>
            <a:lvl9pPr lvl="8" rtl="0">
              <a:spcBef>
                <a:spcPts val="0"/>
              </a:spcBef>
              <a:spcAft>
                <a:spcPts val="0"/>
              </a:spcAft>
              <a:buSzPts val="3000"/>
              <a:buFont typeface="Josefin Slab"/>
              <a:buNone/>
              <a:defRPr sz="3000">
                <a:latin typeface="Josefin Slab"/>
                <a:ea typeface="Josefin Slab"/>
                <a:cs typeface="Josefin Slab"/>
                <a:sym typeface="Josefin Slab"/>
              </a:defRPr>
            </a:lvl9pPr>
          </a:lstStyle>
          <a:p>
            <a:endParaRPr/>
          </a:p>
        </p:txBody>
      </p:sp>
    </p:spTree>
    <p:extLst>
      <p:ext uri="{BB962C8B-B14F-4D97-AF65-F5344CB8AC3E}">
        <p14:creationId xmlns:p14="http://schemas.microsoft.com/office/powerpoint/2010/main" val="37723761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7"/>
        <p:cNvGrpSpPr/>
        <p:nvPr/>
      </p:nvGrpSpPr>
      <p:grpSpPr>
        <a:xfrm>
          <a:off x="0" y="0"/>
          <a:ext cx="0" cy="0"/>
          <a:chOff x="0" y="0"/>
          <a:chExt cx="0" cy="0"/>
        </a:xfrm>
      </p:grpSpPr>
      <p:pic>
        <p:nvPicPr>
          <p:cNvPr id="48" name="Google Shape;48;p11"/>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
        <p:nvSpPr>
          <p:cNvPr id="49" name="Google Shape;49;p11"/>
          <p:cNvSpPr txBox="1">
            <a:spLocks noGrp="1"/>
          </p:cNvSpPr>
          <p:nvPr>
            <p:ph type="title" hasCustomPrompt="1"/>
          </p:nvPr>
        </p:nvSpPr>
        <p:spPr>
          <a:xfrm>
            <a:off x="941825" y="1667300"/>
            <a:ext cx="4692600" cy="1325100"/>
          </a:xfrm>
          <a:prstGeom prst="rect">
            <a:avLst/>
          </a:prstGeom>
        </p:spPr>
        <p:txBody>
          <a:bodyPr spcFirstLastPara="1" wrap="square" lIns="91425" tIns="91425" rIns="91425" bIns="91425" anchor="ctr" anchorCtr="0">
            <a:noAutofit/>
          </a:bodyPr>
          <a:lstStyle>
            <a:lvl1pPr lvl="0" rtl="0">
              <a:spcBef>
                <a:spcPts val="0"/>
              </a:spcBef>
              <a:spcAft>
                <a:spcPts val="0"/>
              </a:spcAft>
              <a:buSzPts val="12000"/>
              <a:buNone/>
              <a:defRPr sz="72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50" name="Google Shape;50;p11"/>
          <p:cNvSpPr txBox="1">
            <a:spLocks noGrp="1"/>
          </p:cNvSpPr>
          <p:nvPr>
            <p:ph type="subTitle" idx="1"/>
          </p:nvPr>
        </p:nvSpPr>
        <p:spPr>
          <a:xfrm>
            <a:off x="941825" y="3038800"/>
            <a:ext cx="4692600" cy="437400"/>
          </a:xfrm>
          <a:prstGeom prst="rect">
            <a:avLst/>
          </a:prstGeom>
          <a:noFill/>
        </p:spPr>
        <p:txBody>
          <a:bodyPr spcFirstLastPara="1" wrap="square" lIns="91425" tIns="91425" rIns="91425" bIns="91425" anchor="t" anchorCtr="0">
            <a:noAutofit/>
          </a:bodyPr>
          <a:lstStyle>
            <a:lvl1pPr lvl="0" algn="ctr">
              <a:spcBef>
                <a:spcPts val="0"/>
              </a:spcBef>
              <a:spcAft>
                <a:spcPts val="0"/>
              </a:spcAft>
              <a:buSzPts val="1400"/>
              <a:buNone/>
              <a:defRPr sz="1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1"/>
          <p:cNvSpPr txBox="1">
            <a:spLocks noGrp="1"/>
          </p:cNvSpPr>
          <p:nvPr>
            <p:ph type="subTitle" idx="2"/>
          </p:nvPr>
        </p:nvSpPr>
        <p:spPr>
          <a:xfrm>
            <a:off x="713225" y="247650"/>
            <a:ext cx="1972800" cy="291900"/>
          </a:xfrm>
          <a:prstGeom prst="rect">
            <a:avLst/>
          </a:prstGeom>
        </p:spPr>
        <p:txBody>
          <a:bodyPr spcFirstLastPara="1" wrap="square" lIns="91425" tIns="91425" rIns="91425" bIns="91425" anchor="t" anchorCtr="0">
            <a:noAutofit/>
          </a:bodyPr>
          <a:lstStyle>
            <a:lvl1pPr lvl="0" rtl="0">
              <a:spcBef>
                <a:spcPts val="0"/>
              </a:spcBef>
              <a:spcAft>
                <a:spcPts val="0"/>
              </a:spcAft>
              <a:buSzPts val="1200"/>
              <a:buNone/>
              <a:defRPr sz="1200" b="1"/>
            </a:lvl1pPr>
            <a:lvl2pPr lvl="1" rtl="0">
              <a:spcBef>
                <a:spcPts val="0"/>
              </a:spcBef>
              <a:spcAft>
                <a:spcPts val="0"/>
              </a:spcAft>
              <a:buSzPts val="1200"/>
              <a:buNone/>
              <a:defRPr sz="1200" b="1"/>
            </a:lvl2pPr>
            <a:lvl3pPr lvl="2" rtl="0">
              <a:spcBef>
                <a:spcPts val="0"/>
              </a:spcBef>
              <a:spcAft>
                <a:spcPts val="0"/>
              </a:spcAft>
              <a:buSzPts val="1200"/>
              <a:buNone/>
              <a:defRPr sz="1200" b="1"/>
            </a:lvl3pPr>
            <a:lvl4pPr lvl="3" rtl="0">
              <a:spcBef>
                <a:spcPts val="0"/>
              </a:spcBef>
              <a:spcAft>
                <a:spcPts val="0"/>
              </a:spcAft>
              <a:buSzPts val="1200"/>
              <a:buNone/>
              <a:defRPr sz="1200" b="1"/>
            </a:lvl4pPr>
            <a:lvl5pPr lvl="4" rtl="0">
              <a:spcBef>
                <a:spcPts val="0"/>
              </a:spcBef>
              <a:spcAft>
                <a:spcPts val="0"/>
              </a:spcAft>
              <a:buSzPts val="1200"/>
              <a:buNone/>
              <a:defRPr sz="1200" b="1"/>
            </a:lvl5pPr>
            <a:lvl6pPr lvl="5" rtl="0">
              <a:spcBef>
                <a:spcPts val="0"/>
              </a:spcBef>
              <a:spcAft>
                <a:spcPts val="0"/>
              </a:spcAft>
              <a:buSzPts val="1200"/>
              <a:buNone/>
              <a:defRPr sz="1200" b="1"/>
            </a:lvl6pPr>
            <a:lvl7pPr lvl="6" rtl="0">
              <a:spcBef>
                <a:spcPts val="0"/>
              </a:spcBef>
              <a:spcAft>
                <a:spcPts val="0"/>
              </a:spcAft>
              <a:buSzPts val="1200"/>
              <a:buNone/>
              <a:defRPr sz="1200" b="1"/>
            </a:lvl7pPr>
            <a:lvl8pPr lvl="7" rtl="0">
              <a:spcBef>
                <a:spcPts val="0"/>
              </a:spcBef>
              <a:spcAft>
                <a:spcPts val="0"/>
              </a:spcAft>
              <a:buSzPts val="1200"/>
              <a:buNone/>
              <a:defRPr sz="1200" b="1"/>
            </a:lvl8pPr>
            <a:lvl9pPr lvl="8" rtl="0">
              <a:spcBef>
                <a:spcPts val="0"/>
              </a:spcBef>
              <a:spcAft>
                <a:spcPts val="0"/>
              </a:spcAft>
              <a:buSzPts val="1200"/>
              <a:buNone/>
              <a:defRPr sz="1200" b="1"/>
            </a:lvl9pPr>
          </a:lstStyle>
          <a:p>
            <a:endParaRPr/>
          </a:p>
        </p:txBody>
      </p:sp>
    </p:spTree>
    <p:extLst>
      <p:ext uri="{BB962C8B-B14F-4D97-AF65-F5344CB8AC3E}">
        <p14:creationId xmlns:p14="http://schemas.microsoft.com/office/powerpoint/2010/main" val="1560120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52"/>
        <p:cNvGrpSpPr/>
        <p:nvPr/>
      </p:nvGrpSpPr>
      <p:grpSpPr>
        <a:xfrm>
          <a:off x="0" y="0"/>
          <a:ext cx="0" cy="0"/>
          <a:chOff x="0" y="0"/>
          <a:chExt cx="0" cy="0"/>
        </a:xfrm>
      </p:grpSpPr>
    </p:spTree>
    <p:extLst>
      <p:ext uri="{BB962C8B-B14F-4D97-AF65-F5344CB8AC3E}">
        <p14:creationId xmlns:p14="http://schemas.microsoft.com/office/powerpoint/2010/main" val="1520064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
        <p:nvSpPr>
          <p:cNvPr id="55" name="Google Shape;55;p13"/>
          <p:cNvSpPr txBox="1">
            <a:spLocks noGrp="1"/>
          </p:cNvSpPr>
          <p:nvPr>
            <p:ph type="title"/>
          </p:nvPr>
        </p:nvSpPr>
        <p:spPr>
          <a:xfrm>
            <a:off x="1060893" y="752475"/>
            <a:ext cx="4515900" cy="778800"/>
          </a:xfrm>
          <a:prstGeom prst="rect">
            <a:avLst/>
          </a:prstGeom>
        </p:spPr>
        <p:txBody>
          <a:bodyPr spcFirstLastPara="1" wrap="square" lIns="91425" tIns="91425" rIns="91425" bIns="91425" anchor="ctr" anchorCtr="0">
            <a:noAutofit/>
          </a:bodyPr>
          <a:lstStyle>
            <a:lvl1pPr lvl="0" algn="l" rtl="0">
              <a:spcBef>
                <a:spcPts val="0"/>
              </a:spcBef>
              <a:spcAft>
                <a:spcPts val="0"/>
              </a:spcAft>
              <a:buNone/>
              <a:defRPr sz="6000"/>
            </a:lvl1pPr>
            <a:lvl2pPr lvl="1" algn="l" rtl="0">
              <a:spcBef>
                <a:spcPts val="0"/>
              </a:spcBef>
              <a:spcAft>
                <a:spcPts val="0"/>
              </a:spcAft>
              <a:buNone/>
              <a:defRPr sz="6000"/>
            </a:lvl2pPr>
            <a:lvl3pPr lvl="2" algn="l" rtl="0">
              <a:spcBef>
                <a:spcPts val="0"/>
              </a:spcBef>
              <a:spcAft>
                <a:spcPts val="0"/>
              </a:spcAft>
              <a:buNone/>
              <a:defRPr sz="6000"/>
            </a:lvl3pPr>
            <a:lvl4pPr lvl="3" algn="l" rtl="0">
              <a:spcBef>
                <a:spcPts val="0"/>
              </a:spcBef>
              <a:spcAft>
                <a:spcPts val="0"/>
              </a:spcAft>
              <a:buNone/>
              <a:defRPr sz="6000"/>
            </a:lvl4pPr>
            <a:lvl5pPr lvl="4" algn="l" rtl="0">
              <a:spcBef>
                <a:spcPts val="0"/>
              </a:spcBef>
              <a:spcAft>
                <a:spcPts val="0"/>
              </a:spcAft>
              <a:buNone/>
              <a:defRPr sz="6000"/>
            </a:lvl5pPr>
            <a:lvl6pPr lvl="5" algn="l" rtl="0">
              <a:spcBef>
                <a:spcPts val="0"/>
              </a:spcBef>
              <a:spcAft>
                <a:spcPts val="0"/>
              </a:spcAft>
              <a:buNone/>
              <a:defRPr sz="6000"/>
            </a:lvl6pPr>
            <a:lvl7pPr lvl="6" algn="l" rtl="0">
              <a:spcBef>
                <a:spcPts val="0"/>
              </a:spcBef>
              <a:spcAft>
                <a:spcPts val="0"/>
              </a:spcAft>
              <a:buNone/>
              <a:defRPr sz="6000"/>
            </a:lvl7pPr>
            <a:lvl8pPr lvl="7" algn="l" rtl="0">
              <a:spcBef>
                <a:spcPts val="0"/>
              </a:spcBef>
              <a:spcAft>
                <a:spcPts val="0"/>
              </a:spcAft>
              <a:buNone/>
              <a:defRPr sz="6000"/>
            </a:lvl8pPr>
            <a:lvl9pPr lvl="8" algn="l" rtl="0">
              <a:spcBef>
                <a:spcPts val="0"/>
              </a:spcBef>
              <a:spcAft>
                <a:spcPts val="0"/>
              </a:spcAft>
              <a:buNone/>
              <a:defRPr sz="6000"/>
            </a:lvl9pPr>
          </a:lstStyle>
          <a:p>
            <a:endParaRPr/>
          </a:p>
        </p:txBody>
      </p:sp>
      <p:sp>
        <p:nvSpPr>
          <p:cNvPr id="56" name="Google Shape;56;p13"/>
          <p:cNvSpPr txBox="1">
            <a:spLocks noGrp="1"/>
          </p:cNvSpPr>
          <p:nvPr>
            <p:ph type="subTitle" idx="1"/>
          </p:nvPr>
        </p:nvSpPr>
        <p:spPr>
          <a:xfrm>
            <a:off x="1060900" y="1531275"/>
            <a:ext cx="4602900" cy="13824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a:lvl1pPr>
            <a:lvl2pPr lvl="1" rtl="0">
              <a:spcBef>
                <a:spcPts val="0"/>
              </a:spcBef>
              <a:spcAft>
                <a:spcPts val="0"/>
              </a:spcAft>
              <a:buSzPts val="1800"/>
              <a:buFont typeface="Yanone Kaffeesatz"/>
              <a:buNone/>
              <a:defRPr sz="1800" b="1">
                <a:latin typeface="Yanone Kaffeesatz"/>
                <a:ea typeface="Yanone Kaffeesatz"/>
                <a:cs typeface="Yanone Kaffeesatz"/>
                <a:sym typeface="Yanone Kaffeesatz"/>
              </a:defRPr>
            </a:lvl2pPr>
            <a:lvl3pPr lvl="2" rtl="0">
              <a:spcBef>
                <a:spcPts val="0"/>
              </a:spcBef>
              <a:spcAft>
                <a:spcPts val="0"/>
              </a:spcAft>
              <a:buSzPts val="1800"/>
              <a:buFont typeface="Yanone Kaffeesatz"/>
              <a:buNone/>
              <a:defRPr sz="1800" b="1">
                <a:latin typeface="Yanone Kaffeesatz"/>
                <a:ea typeface="Yanone Kaffeesatz"/>
                <a:cs typeface="Yanone Kaffeesatz"/>
                <a:sym typeface="Yanone Kaffeesatz"/>
              </a:defRPr>
            </a:lvl3pPr>
            <a:lvl4pPr lvl="3" rtl="0">
              <a:spcBef>
                <a:spcPts val="0"/>
              </a:spcBef>
              <a:spcAft>
                <a:spcPts val="0"/>
              </a:spcAft>
              <a:buSzPts val="1800"/>
              <a:buFont typeface="Yanone Kaffeesatz"/>
              <a:buNone/>
              <a:defRPr sz="1800" b="1">
                <a:latin typeface="Yanone Kaffeesatz"/>
                <a:ea typeface="Yanone Kaffeesatz"/>
                <a:cs typeface="Yanone Kaffeesatz"/>
                <a:sym typeface="Yanone Kaffeesatz"/>
              </a:defRPr>
            </a:lvl4pPr>
            <a:lvl5pPr lvl="4" rtl="0">
              <a:spcBef>
                <a:spcPts val="0"/>
              </a:spcBef>
              <a:spcAft>
                <a:spcPts val="0"/>
              </a:spcAft>
              <a:buSzPts val="1800"/>
              <a:buFont typeface="Yanone Kaffeesatz"/>
              <a:buNone/>
              <a:defRPr sz="1800" b="1">
                <a:latin typeface="Yanone Kaffeesatz"/>
                <a:ea typeface="Yanone Kaffeesatz"/>
                <a:cs typeface="Yanone Kaffeesatz"/>
                <a:sym typeface="Yanone Kaffeesatz"/>
              </a:defRPr>
            </a:lvl5pPr>
            <a:lvl6pPr lvl="5" rtl="0">
              <a:spcBef>
                <a:spcPts val="0"/>
              </a:spcBef>
              <a:spcAft>
                <a:spcPts val="0"/>
              </a:spcAft>
              <a:buSzPts val="1800"/>
              <a:buFont typeface="Yanone Kaffeesatz"/>
              <a:buNone/>
              <a:defRPr sz="1800" b="1">
                <a:latin typeface="Yanone Kaffeesatz"/>
                <a:ea typeface="Yanone Kaffeesatz"/>
                <a:cs typeface="Yanone Kaffeesatz"/>
                <a:sym typeface="Yanone Kaffeesatz"/>
              </a:defRPr>
            </a:lvl6pPr>
            <a:lvl7pPr lvl="6" rtl="0">
              <a:spcBef>
                <a:spcPts val="0"/>
              </a:spcBef>
              <a:spcAft>
                <a:spcPts val="0"/>
              </a:spcAft>
              <a:buSzPts val="1800"/>
              <a:buFont typeface="Yanone Kaffeesatz"/>
              <a:buNone/>
              <a:defRPr sz="1800" b="1">
                <a:latin typeface="Yanone Kaffeesatz"/>
                <a:ea typeface="Yanone Kaffeesatz"/>
                <a:cs typeface="Yanone Kaffeesatz"/>
                <a:sym typeface="Yanone Kaffeesatz"/>
              </a:defRPr>
            </a:lvl7pPr>
            <a:lvl8pPr lvl="7" rtl="0">
              <a:spcBef>
                <a:spcPts val="0"/>
              </a:spcBef>
              <a:spcAft>
                <a:spcPts val="0"/>
              </a:spcAft>
              <a:buSzPts val="1800"/>
              <a:buFont typeface="Yanone Kaffeesatz"/>
              <a:buNone/>
              <a:defRPr sz="1800" b="1">
                <a:latin typeface="Yanone Kaffeesatz"/>
                <a:ea typeface="Yanone Kaffeesatz"/>
                <a:cs typeface="Yanone Kaffeesatz"/>
                <a:sym typeface="Yanone Kaffeesatz"/>
              </a:defRPr>
            </a:lvl8pPr>
            <a:lvl9pPr lvl="8" rtl="0">
              <a:spcBef>
                <a:spcPts val="0"/>
              </a:spcBef>
              <a:spcAft>
                <a:spcPts val="0"/>
              </a:spcAft>
              <a:buSzPts val="1800"/>
              <a:buFont typeface="Yanone Kaffeesatz"/>
              <a:buNone/>
              <a:defRPr sz="1800" b="1">
                <a:latin typeface="Yanone Kaffeesatz"/>
                <a:ea typeface="Yanone Kaffeesatz"/>
                <a:cs typeface="Yanone Kaffeesatz"/>
                <a:sym typeface="Yanone Kaffeesatz"/>
              </a:defRPr>
            </a:lvl9pPr>
          </a:lstStyle>
          <a:p>
            <a:endParaRPr/>
          </a:p>
        </p:txBody>
      </p:sp>
      <p:sp>
        <p:nvSpPr>
          <p:cNvPr id="57" name="Google Shape;57;p13"/>
          <p:cNvSpPr txBox="1"/>
          <p:nvPr/>
        </p:nvSpPr>
        <p:spPr>
          <a:xfrm>
            <a:off x="1060900" y="3912275"/>
            <a:ext cx="3528600" cy="712200"/>
          </a:xfrm>
          <a:prstGeom prst="rect">
            <a:avLst/>
          </a:prstGeom>
          <a:noFill/>
          <a:ln>
            <a:noFill/>
          </a:ln>
        </p:spPr>
        <p:txBody>
          <a:bodyPr spcFirstLastPara="1" wrap="square" lIns="91425" tIns="91425" rIns="91425" bIns="91425" anchor="ctr" anchorCtr="0">
            <a:noAutofit/>
          </a:bodyPr>
          <a:lstStyle/>
          <a:p>
            <a:pPr marL="0" lvl="0" indent="0" algn="l" rtl="0">
              <a:spcBef>
                <a:spcPts val="300"/>
              </a:spcBef>
              <a:spcAft>
                <a:spcPts val="0"/>
              </a:spcAft>
              <a:buNone/>
            </a:pPr>
            <a:r>
              <a:rPr lang="en" sz="1200">
                <a:solidFill>
                  <a:schemeClr val="lt1"/>
                </a:solidFill>
                <a:latin typeface="DM Sans"/>
                <a:ea typeface="DM Sans"/>
                <a:cs typeface="DM Sans"/>
                <a:sym typeface="DM Sans"/>
              </a:rPr>
              <a:t>CREDITS: This presentation template was created by </a:t>
            </a:r>
            <a:r>
              <a:rPr lang="en" sz="1200" b="1">
                <a:solidFill>
                  <a:schemeClr val="lt1"/>
                </a:solidFill>
                <a:uFill>
                  <a:noFill/>
                </a:uFill>
                <a:latin typeface="DM Sans"/>
                <a:ea typeface="DM Sans"/>
                <a:cs typeface="DM Sans"/>
                <a:sym typeface="DM Sans"/>
                <a:hlinkClick r:id="rId3">
                  <a:extLst>
                    <a:ext uri="{A12FA001-AC4F-418D-AE19-62706E023703}">
                      <ahyp:hlinkClr xmlns:ahyp="http://schemas.microsoft.com/office/drawing/2018/hyperlinkcolor" val="tx"/>
                    </a:ext>
                  </a:extLst>
                </a:hlinkClick>
              </a:rPr>
              <a:t>Slidesgo</a:t>
            </a:r>
            <a:r>
              <a:rPr lang="en" sz="1200">
                <a:solidFill>
                  <a:schemeClr val="lt1"/>
                </a:solidFill>
                <a:latin typeface="DM Sans"/>
                <a:ea typeface="DM Sans"/>
                <a:cs typeface="DM Sans"/>
                <a:sym typeface="DM Sans"/>
              </a:rPr>
              <a:t>, and includes icons by </a:t>
            </a:r>
            <a:r>
              <a:rPr lang="en" sz="1200" b="1">
                <a:solidFill>
                  <a:schemeClr val="lt1"/>
                </a:solidFill>
                <a:uFill>
                  <a:noFill/>
                </a:uFill>
                <a:latin typeface="DM Sans"/>
                <a:ea typeface="DM Sans"/>
                <a:cs typeface="DM Sans"/>
                <a:sym typeface="DM Sans"/>
                <a:hlinkClick r:id="rId4">
                  <a:extLst>
                    <a:ext uri="{A12FA001-AC4F-418D-AE19-62706E023703}">
                      <ahyp:hlinkClr xmlns:ahyp="http://schemas.microsoft.com/office/drawing/2018/hyperlinkcolor" val="tx"/>
                    </a:ext>
                  </a:extLst>
                </a:hlinkClick>
              </a:rPr>
              <a:t>Flaticon</a:t>
            </a:r>
            <a:r>
              <a:rPr lang="en" sz="1200" b="1">
                <a:solidFill>
                  <a:schemeClr val="lt1"/>
                </a:solidFill>
                <a:latin typeface="DM Sans"/>
                <a:ea typeface="DM Sans"/>
                <a:cs typeface="DM Sans"/>
                <a:sym typeface="DM Sans"/>
              </a:rPr>
              <a:t> </a:t>
            </a:r>
            <a:r>
              <a:rPr lang="en" sz="1200">
                <a:solidFill>
                  <a:schemeClr val="lt1"/>
                </a:solidFill>
                <a:latin typeface="DM Sans"/>
                <a:ea typeface="DM Sans"/>
                <a:cs typeface="DM Sans"/>
                <a:sym typeface="DM Sans"/>
              </a:rPr>
              <a:t>and infographics &amp; images by </a:t>
            </a:r>
            <a:r>
              <a:rPr lang="en" sz="1200" b="1">
                <a:solidFill>
                  <a:schemeClr val="lt1"/>
                </a:solidFill>
                <a:uFill>
                  <a:noFill/>
                </a:uFill>
                <a:latin typeface="DM Sans"/>
                <a:ea typeface="DM Sans"/>
                <a:cs typeface="DM Sans"/>
                <a:sym typeface="DM Sans"/>
                <a:hlinkClick r:id="rId5">
                  <a:extLst>
                    <a:ext uri="{A12FA001-AC4F-418D-AE19-62706E023703}">
                      <ahyp:hlinkClr xmlns:ahyp="http://schemas.microsoft.com/office/drawing/2018/hyperlinkcolor" val="tx"/>
                    </a:ext>
                  </a:extLst>
                </a:hlinkClick>
              </a:rPr>
              <a:t>Freepik</a:t>
            </a:r>
            <a:endParaRPr sz="1200">
              <a:solidFill>
                <a:schemeClr val="lt1"/>
              </a:solidFill>
              <a:latin typeface="DM Sans"/>
              <a:ea typeface="DM Sans"/>
              <a:cs typeface="DM Sans"/>
              <a:sym typeface="DM Sans"/>
            </a:endParaRPr>
          </a:p>
        </p:txBody>
      </p:sp>
    </p:spTree>
    <p:extLst>
      <p:ext uri="{BB962C8B-B14F-4D97-AF65-F5344CB8AC3E}">
        <p14:creationId xmlns:p14="http://schemas.microsoft.com/office/powerpoint/2010/main" val="6983971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p:cSld name="Background">
    <p:bg>
      <p:bgPr>
        <a:solidFill>
          <a:schemeClr val="dk2"/>
        </a:solidFill>
        <a:effectLst/>
      </p:bgPr>
    </p:bg>
    <p:spTree>
      <p:nvGrpSpPr>
        <p:cNvPr id="1" name="Shape 58"/>
        <p:cNvGrpSpPr/>
        <p:nvPr/>
      </p:nvGrpSpPr>
      <p:grpSpPr>
        <a:xfrm>
          <a:off x="0" y="0"/>
          <a:ext cx="0" cy="0"/>
          <a:chOff x="0" y="0"/>
          <a:chExt cx="0" cy="0"/>
        </a:xfrm>
      </p:grpSpPr>
      <p:pic>
        <p:nvPicPr>
          <p:cNvPr id="59" name="Google Shape;59;p14"/>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Tree>
    <p:extLst>
      <p:ext uri="{BB962C8B-B14F-4D97-AF65-F5344CB8AC3E}">
        <p14:creationId xmlns:p14="http://schemas.microsoft.com/office/powerpoint/2010/main" val="42540137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ackground 1">
  <p:cSld name="Background 1">
    <p:bg>
      <p:bgPr>
        <a:solidFill>
          <a:schemeClr val="accent1"/>
        </a:solidFill>
        <a:effectLst/>
      </p:bgPr>
    </p:bg>
    <p:spTree>
      <p:nvGrpSpPr>
        <p:cNvPr id="1" name="Shape 60"/>
        <p:cNvGrpSpPr/>
        <p:nvPr/>
      </p:nvGrpSpPr>
      <p:grpSpPr>
        <a:xfrm>
          <a:off x="0" y="0"/>
          <a:ext cx="0" cy="0"/>
          <a:chOff x="0" y="0"/>
          <a:chExt cx="0" cy="0"/>
        </a:xfrm>
      </p:grpSpPr>
      <p:pic>
        <p:nvPicPr>
          <p:cNvPr id="61" name="Google Shape;61;p15"/>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Tree>
    <p:extLst>
      <p:ext uri="{BB962C8B-B14F-4D97-AF65-F5344CB8AC3E}">
        <p14:creationId xmlns:p14="http://schemas.microsoft.com/office/powerpoint/2010/main" val="3579624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52"/>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ackground">
  <p:cSld name="CUSTOM_56">
    <p:bg>
      <p:bgPr>
        <a:solidFill>
          <a:schemeClr val="dk2"/>
        </a:solidFill>
        <a:effectLst/>
      </p:bgPr>
    </p:bg>
    <p:spTree>
      <p:nvGrpSpPr>
        <p:cNvPr id="1" name="Shape 160"/>
        <p:cNvGrpSpPr/>
        <p:nvPr/>
      </p:nvGrpSpPr>
      <p:grpSpPr>
        <a:xfrm>
          <a:off x="0" y="0"/>
          <a:ext cx="0" cy="0"/>
          <a:chOff x="0" y="0"/>
          <a:chExt cx="0" cy="0"/>
        </a:xfrm>
      </p:grpSpPr>
      <p:pic>
        <p:nvPicPr>
          <p:cNvPr id="161" name="Google Shape;161;p28"/>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ackground 1">
  <p:cSld name="CUSTOM_56_1">
    <p:bg>
      <p:bgPr>
        <a:solidFill>
          <a:schemeClr val="accent1"/>
        </a:solidFill>
        <a:effectLst/>
      </p:bgPr>
    </p:bg>
    <p:spTree>
      <p:nvGrpSpPr>
        <p:cNvPr id="1" name="Shape 162"/>
        <p:cNvGrpSpPr/>
        <p:nvPr/>
      </p:nvGrpSpPr>
      <p:grpSpPr>
        <a:xfrm>
          <a:off x="0" y="0"/>
          <a:ext cx="0" cy="0"/>
          <a:chOff x="0" y="0"/>
          <a:chExt cx="0" cy="0"/>
        </a:xfrm>
      </p:grpSpPr>
      <p:pic>
        <p:nvPicPr>
          <p:cNvPr id="163" name="Google Shape;163;p29"/>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
        <p:nvSpPr>
          <p:cNvPr id="10" name="Google Shape;10;p2"/>
          <p:cNvSpPr txBox="1">
            <a:spLocks noGrp="1"/>
          </p:cNvSpPr>
          <p:nvPr>
            <p:ph type="ctrTitle"/>
          </p:nvPr>
        </p:nvSpPr>
        <p:spPr>
          <a:xfrm>
            <a:off x="2912550" y="1032475"/>
            <a:ext cx="5518200" cy="2323200"/>
          </a:xfrm>
          <a:prstGeom prst="rect">
            <a:avLst/>
          </a:prstGeom>
        </p:spPr>
        <p:txBody>
          <a:bodyPr spcFirstLastPara="1" wrap="square" lIns="91425" tIns="91425" rIns="91425" bIns="91425" anchor="t" anchorCtr="0">
            <a:noAutofit/>
          </a:bodyPr>
          <a:lstStyle>
            <a:lvl1pPr lvl="0" algn="r" rtl="0">
              <a:lnSpc>
                <a:spcPct val="90000"/>
              </a:lnSpc>
              <a:spcBef>
                <a:spcPts val="0"/>
              </a:spcBef>
              <a:spcAft>
                <a:spcPts val="0"/>
              </a:spcAft>
              <a:buSzPts val="6500"/>
              <a:buNone/>
              <a:defRPr sz="48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777150" y="3824525"/>
            <a:ext cx="4653600" cy="286500"/>
          </a:xfrm>
          <a:prstGeom prst="rect">
            <a:avLst/>
          </a:prstGeom>
          <a:noFill/>
          <a:ln>
            <a:noFill/>
          </a:ln>
        </p:spPr>
        <p:txBody>
          <a:bodyPr spcFirstLastPara="1" wrap="square" lIns="91425" tIns="91425" rIns="91425" bIns="91425" anchor="ctr" anchorCtr="0">
            <a:noAutofit/>
          </a:bodyPr>
          <a:lstStyle>
            <a:lvl1pPr lvl="0" algn="r"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ubTitle" idx="2"/>
          </p:nvPr>
        </p:nvSpPr>
        <p:spPr>
          <a:xfrm>
            <a:off x="713225" y="247650"/>
            <a:ext cx="1972800" cy="291900"/>
          </a:xfrm>
          <a:prstGeom prst="rect">
            <a:avLst/>
          </a:prstGeom>
        </p:spPr>
        <p:txBody>
          <a:bodyPr spcFirstLastPara="1" wrap="square" lIns="91425" tIns="91425" rIns="91425" bIns="91425" anchor="t" anchorCtr="0">
            <a:noAutofit/>
          </a:bodyPr>
          <a:lstStyle>
            <a:lvl1pPr lvl="0">
              <a:spcBef>
                <a:spcPts val="0"/>
              </a:spcBef>
              <a:spcAft>
                <a:spcPts val="0"/>
              </a:spcAft>
              <a:buSzPts val="1200"/>
              <a:buNone/>
              <a:defRPr sz="1200" b="1"/>
            </a:lvl1pPr>
            <a:lvl2pPr lvl="1">
              <a:spcBef>
                <a:spcPts val="0"/>
              </a:spcBef>
              <a:spcAft>
                <a:spcPts val="0"/>
              </a:spcAft>
              <a:buSzPts val="1200"/>
              <a:buNone/>
              <a:defRPr sz="1200" b="1"/>
            </a:lvl2pPr>
            <a:lvl3pPr lvl="2">
              <a:spcBef>
                <a:spcPts val="0"/>
              </a:spcBef>
              <a:spcAft>
                <a:spcPts val="0"/>
              </a:spcAft>
              <a:buSzPts val="1200"/>
              <a:buNone/>
              <a:defRPr sz="1200" b="1"/>
            </a:lvl3pPr>
            <a:lvl4pPr lvl="3">
              <a:spcBef>
                <a:spcPts val="0"/>
              </a:spcBef>
              <a:spcAft>
                <a:spcPts val="0"/>
              </a:spcAft>
              <a:buSzPts val="1200"/>
              <a:buNone/>
              <a:defRPr sz="1200" b="1"/>
            </a:lvl4pPr>
            <a:lvl5pPr lvl="4">
              <a:spcBef>
                <a:spcPts val="0"/>
              </a:spcBef>
              <a:spcAft>
                <a:spcPts val="0"/>
              </a:spcAft>
              <a:buSzPts val="1200"/>
              <a:buNone/>
              <a:defRPr sz="1200" b="1"/>
            </a:lvl5pPr>
            <a:lvl6pPr lvl="5">
              <a:spcBef>
                <a:spcPts val="0"/>
              </a:spcBef>
              <a:spcAft>
                <a:spcPts val="0"/>
              </a:spcAft>
              <a:buSzPts val="1200"/>
              <a:buNone/>
              <a:defRPr sz="1200" b="1"/>
            </a:lvl6pPr>
            <a:lvl7pPr lvl="6">
              <a:spcBef>
                <a:spcPts val="0"/>
              </a:spcBef>
              <a:spcAft>
                <a:spcPts val="0"/>
              </a:spcAft>
              <a:buSzPts val="1200"/>
              <a:buNone/>
              <a:defRPr sz="1200" b="1"/>
            </a:lvl7pPr>
            <a:lvl8pPr lvl="7">
              <a:spcBef>
                <a:spcPts val="0"/>
              </a:spcBef>
              <a:spcAft>
                <a:spcPts val="0"/>
              </a:spcAft>
              <a:buSzPts val="1200"/>
              <a:buNone/>
              <a:defRPr sz="1200" b="1"/>
            </a:lvl8pPr>
            <a:lvl9pPr lvl="8">
              <a:spcBef>
                <a:spcPts val="0"/>
              </a:spcBef>
              <a:spcAft>
                <a:spcPts val="0"/>
              </a:spcAft>
              <a:buSzPts val="1200"/>
              <a:buNone/>
              <a:defRPr sz="1200" b="1"/>
            </a:lvl9pPr>
          </a:lstStyle>
          <a:p>
            <a:endParaRPr/>
          </a:p>
        </p:txBody>
      </p:sp>
    </p:spTree>
    <p:extLst>
      <p:ext uri="{BB962C8B-B14F-4D97-AF65-F5344CB8AC3E}">
        <p14:creationId xmlns:p14="http://schemas.microsoft.com/office/powerpoint/2010/main" val="4160889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pic>
        <p:nvPicPr>
          <p:cNvPr id="14" name="Google Shape;14;p3"/>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
        <p:nvSpPr>
          <p:cNvPr id="15" name="Google Shape;15;p3"/>
          <p:cNvSpPr txBox="1">
            <a:spLocks noGrp="1"/>
          </p:cNvSpPr>
          <p:nvPr>
            <p:ph type="title" hasCustomPrompt="1"/>
          </p:nvPr>
        </p:nvSpPr>
        <p:spPr>
          <a:xfrm>
            <a:off x="3514075" y="677987"/>
            <a:ext cx="1487100" cy="1137000"/>
          </a:xfrm>
          <a:prstGeom prst="rect">
            <a:avLst/>
          </a:prstGeom>
          <a:noFill/>
        </p:spPr>
        <p:txBody>
          <a:bodyPr spcFirstLastPara="1" wrap="square" lIns="91425" tIns="91425" rIns="91425" bIns="91425" anchor="ctr" anchorCtr="0">
            <a:noAutofit/>
          </a:bodyPr>
          <a:lstStyle>
            <a:lvl1pPr lvl="0" algn="l" rtl="0">
              <a:spcBef>
                <a:spcPts val="0"/>
              </a:spcBef>
              <a:spcAft>
                <a:spcPts val="0"/>
              </a:spcAft>
              <a:buSzPts val="12000"/>
              <a:buNone/>
              <a:defRPr sz="6000"/>
            </a:lvl1pPr>
            <a:lvl2pPr lvl="1" algn="r" rtl="0">
              <a:spcBef>
                <a:spcPts val="0"/>
              </a:spcBef>
              <a:spcAft>
                <a:spcPts val="0"/>
              </a:spcAft>
              <a:buSzPts val="12000"/>
              <a:buNone/>
              <a:defRPr sz="12000"/>
            </a:lvl2pPr>
            <a:lvl3pPr lvl="2" algn="r" rtl="0">
              <a:spcBef>
                <a:spcPts val="0"/>
              </a:spcBef>
              <a:spcAft>
                <a:spcPts val="0"/>
              </a:spcAft>
              <a:buSzPts val="12000"/>
              <a:buNone/>
              <a:defRPr sz="12000"/>
            </a:lvl3pPr>
            <a:lvl4pPr lvl="3" algn="r" rtl="0">
              <a:spcBef>
                <a:spcPts val="0"/>
              </a:spcBef>
              <a:spcAft>
                <a:spcPts val="0"/>
              </a:spcAft>
              <a:buSzPts val="12000"/>
              <a:buNone/>
              <a:defRPr sz="12000"/>
            </a:lvl4pPr>
            <a:lvl5pPr lvl="4" algn="r" rtl="0">
              <a:spcBef>
                <a:spcPts val="0"/>
              </a:spcBef>
              <a:spcAft>
                <a:spcPts val="0"/>
              </a:spcAft>
              <a:buSzPts val="12000"/>
              <a:buNone/>
              <a:defRPr sz="12000"/>
            </a:lvl5pPr>
            <a:lvl6pPr lvl="5" algn="r" rtl="0">
              <a:spcBef>
                <a:spcPts val="0"/>
              </a:spcBef>
              <a:spcAft>
                <a:spcPts val="0"/>
              </a:spcAft>
              <a:buSzPts val="12000"/>
              <a:buNone/>
              <a:defRPr sz="12000"/>
            </a:lvl6pPr>
            <a:lvl7pPr lvl="6" algn="r" rtl="0">
              <a:spcBef>
                <a:spcPts val="0"/>
              </a:spcBef>
              <a:spcAft>
                <a:spcPts val="0"/>
              </a:spcAft>
              <a:buSzPts val="12000"/>
              <a:buNone/>
              <a:defRPr sz="12000"/>
            </a:lvl7pPr>
            <a:lvl8pPr lvl="7" algn="r" rtl="0">
              <a:spcBef>
                <a:spcPts val="0"/>
              </a:spcBef>
              <a:spcAft>
                <a:spcPts val="0"/>
              </a:spcAft>
              <a:buSzPts val="12000"/>
              <a:buNone/>
              <a:defRPr sz="12000"/>
            </a:lvl8pPr>
            <a:lvl9pPr lvl="8" algn="r" rtl="0">
              <a:spcBef>
                <a:spcPts val="0"/>
              </a:spcBef>
              <a:spcAft>
                <a:spcPts val="0"/>
              </a:spcAft>
              <a:buSzPts val="12000"/>
              <a:buNone/>
              <a:defRPr sz="12000"/>
            </a:lvl9pPr>
          </a:lstStyle>
          <a:p>
            <a:r>
              <a:t>xx%</a:t>
            </a:r>
          </a:p>
        </p:txBody>
      </p:sp>
      <p:sp>
        <p:nvSpPr>
          <p:cNvPr id="16" name="Google Shape;16;p3"/>
          <p:cNvSpPr txBox="1">
            <a:spLocks noGrp="1"/>
          </p:cNvSpPr>
          <p:nvPr>
            <p:ph type="title" idx="2"/>
          </p:nvPr>
        </p:nvSpPr>
        <p:spPr>
          <a:xfrm>
            <a:off x="3514075" y="2335451"/>
            <a:ext cx="4916700" cy="18681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3600"/>
              <a:buNone/>
              <a:defRPr sz="60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17" name="Google Shape;17;p3"/>
          <p:cNvSpPr txBox="1">
            <a:spLocks noGrp="1"/>
          </p:cNvSpPr>
          <p:nvPr>
            <p:ph type="subTitle" idx="1"/>
          </p:nvPr>
        </p:nvSpPr>
        <p:spPr>
          <a:xfrm>
            <a:off x="3514075" y="4203632"/>
            <a:ext cx="4916700" cy="3957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8" name="Google Shape;18;p3"/>
          <p:cNvSpPr txBox="1">
            <a:spLocks noGrp="1"/>
          </p:cNvSpPr>
          <p:nvPr>
            <p:ph type="subTitle" idx="3"/>
          </p:nvPr>
        </p:nvSpPr>
        <p:spPr>
          <a:xfrm>
            <a:off x="713225" y="247650"/>
            <a:ext cx="1972800" cy="291900"/>
          </a:xfrm>
          <a:prstGeom prst="rect">
            <a:avLst/>
          </a:prstGeom>
        </p:spPr>
        <p:txBody>
          <a:bodyPr spcFirstLastPara="1" wrap="square" lIns="91425" tIns="91425" rIns="91425" bIns="91425" anchor="t" anchorCtr="0">
            <a:noAutofit/>
          </a:bodyPr>
          <a:lstStyle>
            <a:lvl1pPr lvl="0" rtl="0">
              <a:spcBef>
                <a:spcPts val="0"/>
              </a:spcBef>
              <a:spcAft>
                <a:spcPts val="0"/>
              </a:spcAft>
              <a:buSzPts val="1200"/>
              <a:buNone/>
              <a:defRPr sz="1200" b="1"/>
            </a:lvl1pPr>
            <a:lvl2pPr lvl="1" rtl="0">
              <a:spcBef>
                <a:spcPts val="0"/>
              </a:spcBef>
              <a:spcAft>
                <a:spcPts val="0"/>
              </a:spcAft>
              <a:buSzPts val="1200"/>
              <a:buNone/>
              <a:defRPr sz="1200" b="1"/>
            </a:lvl2pPr>
            <a:lvl3pPr lvl="2" rtl="0">
              <a:spcBef>
                <a:spcPts val="0"/>
              </a:spcBef>
              <a:spcAft>
                <a:spcPts val="0"/>
              </a:spcAft>
              <a:buSzPts val="1200"/>
              <a:buNone/>
              <a:defRPr sz="1200" b="1"/>
            </a:lvl3pPr>
            <a:lvl4pPr lvl="3" rtl="0">
              <a:spcBef>
                <a:spcPts val="0"/>
              </a:spcBef>
              <a:spcAft>
                <a:spcPts val="0"/>
              </a:spcAft>
              <a:buSzPts val="1200"/>
              <a:buNone/>
              <a:defRPr sz="1200" b="1"/>
            </a:lvl4pPr>
            <a:lvl5pPr lvl="4" rtl="0">
              <a:spcBef>
                <a:spcPts val="0"/>
              </a:spcBef>
              <a:spcAft>
                <a:spcPts val="0"/>
              </a:spcAft>
              <a:buSzPts val="1200"/>
              <a:buNone/>
              <a:defRPr sz="1200" b="1"/>
            </a:lvl5pPr>
            <a:lvl6pPr lvl="5" rtl="0">
              <a:spcBef>
                <a:spcPts val="0"/>
              </a:spcBef>
              <a:spcAft>
                <a:spcPts val="0"/>
              </a:spcAft>
              <a:buSzPts val="1200"/>
              <a:buNone/>
              <a:defRPr sz="1200" b="1"/>
            </a:lvl6pPr>
            <a:lvl7pPr lvl="6" rtl="0">
              <a:spcBef>
                <a:spcPts val="0"/>
              </a:spcBef>
              <a:spcAft>
                <a:spcPts val="0"/>
              </a:spcAft>
              <a:buSzPts val="1200"/>
              <a:buNone/>
              <a:defRPr sz="1200" b="1"/>
            </a:lvl7pPr>
            <a:lvl8pPr lvl="7" rtl="0">
              <a:spcBef>
                <a:spcPts val="0"/>
              </a:spcBef>
              <a:spcAft>
                <a:spcPts val="0"/>
              </a:spcAft>
              <a:buSzPts val="1200"/>
              <a:buNone/>
              <a:defRPr sz="1200" b="1"/>
            </a:lvl8pPr>
            <a:lvl9pPr lvl="8" rtl="0">
              <a:spcBef>
                <a:spcPts val="0"/>
              </a:spcBef>
              <a:spcAft>
                <a:spcPts val="0"/>
              </a:spcAft>
              <a:buSzPts val="1200"/>
              <a:buNone/>
              <a:defRPr sz="1200" b="1"/>
            </a:lvl9pPr>
          </a:lstStyle>
          <a:p>
            <a:endParaRPr/>
          </a:p>
        </p:txBody>
      </p:sp>
    </p:spTree>
    <p:extLst>
      <p:ext uri="{BB962C8B-B14F-4D97-AF65-F5344CB8AC3E}">
        <p14:creationId xmlns:p14="http://schemas.microsoft.com/office/powerpoint/2010/main" val="1108752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9"/>
        <p:cNvGrpSpPr/>
        <p:nvPr/>
      </p:nvGrpSpPr>
      <p:grpSpPr>
        <a:xfrm>
          <a:off x="0" y="0"/>
          <a:ext cx="0" cy="0"/>
          <a:chOff x="0" y="0"/>
          <a:chExt cx="0" cy="0"/>
        </a:xfrm>
      </p:grpSpPr>
      <p:pic>
        <p:nvPicPr>
          <p:cNvPr id="20" name="Google Shape;20;p4"/>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
        <p:nvSpPr>
          <p:cNvPr id="21" name="Google Shape;21;p4"/>
          <p:cNvSpPr txBox="1">
            <a:spLocks noGrp="1"/>
          </p:cNvSpPr>
          <p:nvPr>
            <p:ph type="subTitle" idx="1"/>
          </p:nvPr>
        </p:nvSpPr>
        <p:spPr>
          <a:xfrm>
            <a:off x="1606667" y="4042325"/>
            <a:ext cx="5930700" cy="5571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2"/>
              </a:buClr>
              <a:buSzPts val="1400"/>
              <a:buAutoNum type="arabicPeriod"/>
              <a:defRPr/>
            </a:lvl1pPr>
            <a:lvl2pPr lvl="1" rtl="0">
              <a:spcBef>
                <a:spcPts val="0"/>
              </a:spcBef>
              <a:spcAft>
                <a:spcPts val="0"/>
              </a:spcAft>
              <a:buSzPts val="1400"/>
              <a:buAutoNum type="alphaLcPeriod"/>
              <a:defRPr/>
            </a:lvl2pPr>
            <a:lvl3pPr lvl="2" rtl="0">
              <a:spcBef>
                <a:spcPts val="0"/>
              </a:spcBef>
              <a:spcAft>
                <a:spcPts val="0"/>
              </a:spcAft>
              <a:buSzPts val="1400"/>
              <a:buAutoNum type="romanLcPeriod"/>
              <a:defRPr/>
            </a:lvl3pPr>
            <a:lvl4pPr lvl="3" rtl="0">
              <a:spcBef>
                <a:spcPts val="0"/>
              </a:spcBef>
              <a:spcAft>
                <a:spcPts val="0"/>
              </a:spcAft>
              <a:buSzPts val="1400"/>
              <a:buAutoNum type="arabicPeriod"/>
              <a:defRPr/>
            </a:lvl4pPr>
            <a:lvl5pPr lvl="4" rtl="0">
              <a:spcBef>
                <a:spcPts val="0"/>
              </a:spcBef>
              <a:spcAft>
                <a:spcPts val="0"/>
              </a:spcAft>
              <a:buSzPts val="1400"/>
              <a:buAutoNum type="alphaLcPeriod"/>
              <a:defRPr/>
            </a:lvl5pPr>
            <a:lvl6pPr lvl="5" rtl="0">
              <a:spcBef>
                <a:spcPts val="0"/>
              </a:spcBef>
              <a:spcAft>
                <a:spcPts val="0"/>
              </a:spcAft>
              <a:buSzPts val="1400"/>
              <a:buAutoNum type="romanLcPeriod"/>
              <a:defRPr/>
            </a:lvl6pPr>
            <a:lvl7pPr lvl="6" rtl="0">
              <a:spcBef>
                <a:spcPts val="0"/>
              </a:spcBef>
              <a:spcAft>
                <a:spcPts val="0"/>
              </a:spcAft>
              <a:buSzPts val="1400"/>
              <a:buAutoNum type="arabicPeriod"/>
              <a:defRPr/>
            </a:lvl7pPr>
            <a:lvl8pPr lvl="7" rtl="0">
              <a:spcBef>
                <a:spcPts val="0"/>
              </a:spcBef>
              <a:spcAft>
                <a:spcPts val="0"/>
              </a:spcAft>
              <a:buSzPts val="1400"/>
              <a:buAutoNum type="alphaLcPeriod"/>
              <a:defRPr/>
            </a:lvl8pPr>
            <a:lvl9pPr lvl="8" rtl="0">
              <a:spcBef>
                <a:spcPts val="0"/>
              </a:spcBef>
              <a:spcAft>
                <a:spcPts val="0"/>
              </a:spcAft>
              <a:buSzPts val="1400"/>
              <a:buAutoNum type="romanLcPeriod"/>
              <a:defRPr/>
            </a:lvl9pPr>
          </a:lstStyle>
          <a:p>
            <a:endParaRPr/>
          </a:p>
        </p:txBody>
      </p:sp>
      <p:sp>
        <p:nvSpPr>
          <p:cNvPr id="22" name="Google Shape;22;p4"/>
          <p:cNvSpPr txBox="1">
            <a:spLocks noGrp="1"/>
          </p:cNvSpPr>
          <p:nvPr>
            <p:ph type="title"/>
          </p:nvPr>
        </p:nvSpPr>
        <p:spPr>
          <a:xfrm>
            <a:off x="1606625" y="2970550"/>
            <a:ext cx="5930700" cy="1071600"/>
          </a:xfrm>
          <a:prstGeom prst="rect">
            <a:avLst/>
          </a:prstGeom>
          <a:noFill/>
        </p:spPr>
        <p:txBody>
          <a:bodyPr spcFirstLastPara="1" wrap="square" lIns="91425" tIns="91425" rIns="91425" bIns="91425" anchor="b" anchorCtr="0">
            <a:noAutofit/>
          </a:bodyPr>
          <a:lstStyle>
            <a:lvl1pPr lvl="0" algn="l" rtl="0">
              <a:spcBef>
                <a:spcPts val="0"/>
              </a:spcBef>
              <a:spcAft>
                <a:spcPts val="0"/>
              </a:spcAft>
              <a:buClr>
                <a:schemeClr val="lt2"/>
              </a:buClr>
              <a:buSzPts val="3600"/>
              <a:buFont typeface="Caveat"/>
              <a:buNone/>
              <a:defRPr sz="3000"/>
            </a:lvl1pPr>
            <a:lvl2pPr lvl="1"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2pPr>
            <a:lvl3pPr lvl="2"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3pPr>
            <a:lvl4pPr lvl="3"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4pPr>
            <a:lvl5pPr lvl="4"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5pPr>
            <a:lvl6pPr lvl="5"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6pPr>
            <a:lvl7pPr lvl="6"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7pPr>
            <a:lvl8pPr lvl="7"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8pPr>
            <a:lvl9pPr lvl="8"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9pPr>
          </a:lstStyle>
          <a:p>
            <a:endParaRPr/>
          </a:p>
        </p:txBody>
      </p:sp>
    </p:spTree>
    <p:extLst>
      <p:ext uri="{BB962C8B-B14F-4D97-AF65-F5344CB8AC3E}">
        <p14:creationId xmlns:p14="http://schemas.microsoft.com/office/powerpoint/2010/main" val="3756599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3"/>
        <p:cNvGrpSpPr/>
        <p:nvPr/>
      </p:nvGrpSpPr>
      <p:grpSpPr>
        <a:xfrm>
          <a:off x="0" y="0"/>
          <a:ext cx="0" cy="0"/>
          <a:chOff x="0" y="0"/>
          <a:chExt cx="0" cy="0"/>
        </a:xfrm>
      </p:grpSpPr>
      <p:pic>
        <p:nvPicPr>
          <p:cNvPr id="24" name="Google Shape;24;p5"/>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
        <p:nvSpPr>
          <p:cNvPr id="25" name="Google Shape;25;p5"/>
          <p:cNvSpPr txBox="1">
            <a:spLocks noGrp="1"/>
          </p:cNvSpPr>
          <p:nvPr>
            <p:ph type="subTitle" idx="1"/>
          </p:nvPr>
        </p:nvSpPr>
        <p:spPr>
          <a:xfrm>
            <a:off x="713250" y="1809750"/>
            <a:ext cx="4716000" cy="4404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Font typeface="Yanone Kaffeesatz"/>
              <a:buNone/>
              <a:defRPr sz="2000">
                <a:latin typeface="Prata"/>
                <a:ea typeface="Prata"/>
                <a:cs typeface="Prata"/>
                <a:sym typeface="Prata"/>
              </a:defRPr>
            </a:lvl1pPr>
            <a:lvl2pPr lvl="1"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2pPr>
            <a:lvl3pPr lvl="2"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3pPr>
            <a:lvl4pPr lvl="3"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4pPr>
            <a:lvl5pPr lvl="4"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5pPr>
            <a:lvl6pPr lvl="5"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6pPr>
            <a:lvl7pPr lvl="6"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7pPr>
            <a:lvl8pPr lvl="7"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8pPr>
            <a:lvl9pPr lvl="8"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9pPr>
          </a:lstStyle>
          <a:p>
            <a:endParaRPr/>
          </a:p>
        </p:txBody>
      </p:sp>
      <p:sp>
        <p:nvSpPr>
          <p:cNvPr id="26" name="Google Shape;26;p5"/>
          <p:cNvSpPr txBox="1">
            <a:spLocks noGrp="1"/>
          </p:cNvSpPr>
          <p:nvPr>
            <p:ph type="subTitle" idx="2"/>
          </p:nvPr>
        </p:nvSpPr>
        <p:spPr>
          <a:xfrm>
            <a:off x="713525" y="2250175"/>
            <a:ext cx="4715400" cy="6453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7" name="Google Shape;27;p5"/>
          <p:cNvSpPr txBox="1">
            <a:spLocks noGrp="1"/>
          </p:cNvSpPr>
          <p:nvPr>
            <p:ph type="subTitle" idx="3"/>
          </p:nvPr>
        </p:nvSpPr>
        <p:spPr>
          <a:xfrm>
            <a:off x="713250" y="3360775"/>
            <a:ext cx="4716000" cy="4404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Font typeface="Yanone Kaffeesatz"/>
              <a:buNone/>
              <a:defRPr sz="2000">
                <a:latin typeface="Prata"/>
                <a:ea typeface="Prata"/>
                <a:cs typeface="Prata"/>
                <a:sym typeface="Prata"/>
              </a:defRPr>
            </a:lvl1pPr>
            <a:lvl2pPr lvl="1"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2pPr>
            <a:lvl3pPr lvl="2"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3pPr>
            <a:lvl4pPr lvl="3"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4pPr>
            <a:lvl5pPr lvl="4"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5pPr>
            <a:lvl6pPr lvl="5"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6pPr>
            <a:lvl7pPr lvl="6"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7pPr>
            <a:lvl8pPr lvl="7"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8pPr>
            <a:lvl9pPr lvl="8" algn="ctr" rtl="0">
              <a:spcBef>
                <a:spcPts val="0"/>
              </a:spcBef>
              <a:spcAft>
                <a:spcPts val="0"/>
              </a:spcAft>
              <a:buSzPts val="1800"/>
              <a:buFont typeface="Yanone Kaffeesatz"/>
              <a:buNone/>
              <a:defRPr sz="1800">
                <a:latin typeface="Yanone Kaffeesatz"/>
                <a:ea typeface="Yanone Kaffeesatz"/>
                <a:cs typeface="Yanone Kaffeesatz"/>
                <a:sym typeface="Yanone Kaffeesatz"/>
              </a:defRPr>
            </a:lvl9pPr>
          </a:lstStyle>
          <a:p>
            <a:endParaRPr/>
          </a:p>
        </p:txBody>
      </p:sp>
      <p:sp>
        <p:nvSpPr>
          <p:cNvPr id="28" name="Google Shape;28;p5"/>
          <p:cNvSpPr txBox="1">
            <a:spLocks noGrp="1"/>
          </p:cNvSpPr>
          <p:nvPr>
            <p:ph type="subTitle" idx="4"/>
          </p:nvPr>
        </p:nvSpPr>
        <p:spPr>
          <a:xfrm>
            <a:off x="713525" y="3801225"/>
            <a:ext cx="4715400" cy="6453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9" name="Google Shape;29;p5"/>
          <p:cNvSpPr txBox="1">
            <a:spLocks noGrp="1"/>
          </p:cNvSpPr>
          <p:nvPr>
            <p:ph type="title"/>
          </p:nvPr>
        </p:nvSpPr>
        <p:spPr>
          <a:xfrm>
            <a:off x="713250" y="534768"/>
            <a:ext cx="7717500" cy="574500"/>
          </a:xfrm>
          <a:prstGeom prst="rect">
            <a:avLst/>
          </a:prstGeom>
          <a:noFill/>
        </p:spPr>
        <p:txBody>
          <a:bodyPr spcFirstLastPara="1" wrap="square" lIns="91425" tIns="91425" rIns="91425" bIns="91425" anchor="t" anchorCtr="0">
            <a:noAutofit/>
          </a:bodyPr>
          <a:lstStyle>
            <a:lvl1pPr lvl="0" algn="l" rtl="0">
              <a:spcBef>
                <a:spcPts val="0"/>
              </a:spcBef>
              <a:spcAft>
                <a:spcPts val="0"/>
              </a:spcAft>
              <a:buClr>
                <a:schemeClr val="lt2"/>
              </a:buClr>
              <a:buSzPts val="3600"/>
              <a:buFont typeface="Caveat"/>
              <a:buNone/>
              <a:defRPr sz="3000"/>
            </a:lvl1pPr>
            <a:lvl2pPr lvl="1"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2pPr>
            <a:lvl3pPr lvl="2"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3pPr>
            <a:lvl4pPr lvl="3"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4pPr>
            <a:lvl5pPr lvl="4"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5pPr>
            <a:lvl6pPr lvl="5"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6pPr>
            <a:lvl7pPr lvl="6"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7pPr>
            <a:lvl8pPr lvl="7"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8pPr>
            <a:lvl9pPr lvl="8"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9pPr>
          </a:lstStyle>
          <a:p>
            <a:endParaRPr/>
          </a:p>
        </p:txBody>
      </p:sp>
    </p:spTree>
    <p:extLst>
      <p:ext uri="{BB962C8B-B14F-4D97-AF65-F5344CB8AC3E}">
        <p14:creationId xmlns:p14="http://schemas.microsoft.com/office/powerpoint/2010/main" val="3852137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30"/>
        <p:cNvGrpSpPr/>
        <p:nvPr/>
      </p:nvGrpSpPr>
      <p:grpSpPr>
        <a:xfrm>
          <a:off x="0" y="0"/>
          <a:ext cx="0" cy="0"/>
          <a:chOff x="0" y="0"/>
          <a:chExt cx="0" cy="0"/>
        </a:xfrm>
      </p:grpSpPr>
      <p:pic>
        <p:nvPicPr>
          <p:cNvPr id="31" name="Google Shape;31;p6"/>
          <p:cNvPicPr preferRelativeResize="0"/>
          <p:nvPr/>
        </p:nvPicPr>
        <p:blipFill rotWithShape="1">
          <a:blip r:embed="rId2">
            <a:alphaModFix amt="31000"/>
          </a:blip>
          <a:srcRect t="7798" b="7798"/>
          <a:stretch/>
        </p:blipFill>
        <p:spPr>
          <a:xfrm>
            <a:off x="0" y="0"/>
            <a:ext cx="9144003" cy="5143501"/>
          </a:xfrm>
          <a:prstGeom prst="rect">
            <a:avLst/>
          </a:prstGeom>
          <a:noFill/>
          <a:ln>
            <a:noFill/>
          </a:ln>
        </p:spPr>
      </p:pic>
      <p:sp>
        <p:nvSpPr>
          <p:cNvPr id="32" name="Google Shape;32;p6"/>
          <p:cNvSpPr txBox="1">
            <a:spLocks noGrp="1"/>
          </p:cNvSpPr>
          <p:nvPr>
            <p:ph type="title"/>
          </p:nvPr>
        </p:nvSpPr>
        <p:spPr>
          <a:xfrm>
            <a:off x="713250" y="534768"/>
            <a:ext cx="7717500" cy="574500"/>
          </a:xfrm>
          <a:prstGeom prst="rect">
            <a:avLst/>
          </a:prstGeom>
          <a:noFill/>
        </p:spPr>
        <p:txBody>
          <a:bodyPr spcFirstLastPara="1" wrap="square" lIns="91425" tIns="91425" rIns="91425" bIns="91425" anchor="t" anchorCtr="0">
            <a:noAutofit/>
          </a:bodyPr>
          <a:lstStyle>
            <a:lvl1pPr lvl="0" algn="l" rtl="0">
              <a:spcBef>
                <a:spcPts val="0"/>
              </a:spcBef>
              <a:spcAft>
                <a:spcPts val="0"/>
              </a:spcAft>
              <a:buClr>
                <a:schemeClr val="lt2"/>
              </a:buClr>
              <a:buSzPts val="3600"/>
              <a:buFont typeface="Caveat"/>
              <a:buNone/>
              <a:defRPr sz="3000"/>
            </a:lvl1pPr>
            <a:lvl2pPr lvl="1"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2pPr>
            <a:lvl3pPr lvl="2"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3pPr>
            <a:lvl4pPr lvl="3"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4pPr>
            <a:lvl5pPr lvl="4"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5pPr>
            <a:lvl6pPr lvl="5"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6pPr>
            <a:lvl7pPr lvl="6"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7pPr>
            <a:lvl8pPr lvl="7"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8pPr>
            <a:lvl9pPr lvl="8" rtl="0">
              <a:spcBef>
                <a:spcPts val="0"/>
              </a:spcBef>
              <a:spcAft>
                <a:spcPts val="0"/>
              </a:spcAft>
              <a:buClr>
                <a:schemeClr val="lt2"/>
              </a:buClr>
              <a:buSzPts val="3000"/>
              <a:buFont typeface="Josefin Slab"/>
              <a:buNone/>
              <a:defRPr sz="3000">
                <a:solidFill>
                  <a:schemeClr val="lt2"/>
                </a:solidFill>
                <a:latin typeface="Josefin Slab"/>
                <a:ea typeface="Josefin Slab"/>
                <a:cs typeface="Josefin Slab"/>
                <a:sym typeface="Josefin Slab"/>
              </a:defRPr>
            </a:lvl9pPr>
          </a:lstStyle>
          <a:p>
            <a:endParaRPr/>
          </a:p>
        </p:txBody>
      </p:sp>
    </p:spTree>
    <p:extLst>
      <p:ext uri="{BB962C8B-B14F-4D97-AF65-F5344CB8AC3E}">
        <p14:creationId xmlns:p14="http://schemas.microsoft.com/office/powerpoint/2010/main" val="5618061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theme" Target="../theme/theme2.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57" y="715596"/>
            <a:ext cx="7717500" cy="4755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Clr>
                <a:schemeClr val="lt1"/>
              </a:buClr>
              <a:buSzPts val="3600"/>
              <a:buFont typeface="Prata"/>
              <a:buNone/>
              <a:defRPr sz="3600">
                <a:solidFill>
                  <a:schemeClr val="lt1"/>
                </a:solidFill>
                <a:latin typeface="Prata"/>
                <a:ea typeface="Prata"/>
                <a:cs typeface="Prata"/>
                <a:sym typeface="Prata"/>
              </a:defRPr>
            </a:lvl1pPr>
            <a:lvl2pPr lvl="1"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2pPr>
            <a:lvl3pPr lvl="2"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3pPr>
            <a:lvl4pPr lvl="3"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4pPr>
            <a:lvl5pPr lvl="4"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5pPr>
            <a:lvl6pPr lvl="5"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6pPr>
            <a:lvl7pPr lvl="6"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7pPr>
            <a:lvl8pPr lvl="7"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8pPr>
            <a:lvl9pPr lvl="8"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9pPr>
          </a:lstStyle>
          <a:p>
            <a:endParaRPr/>
          </a:p>
        </p:txBody>
      </p:sp>
      <p:sp>
        <p:nvSpPr>
          <p:cNvPr id="7" name="Google Shape;7;p1"/>
          <p:cNvSpPr txBox="1">
            <a:spLocks noGrp="1"/>
          </p:cNvSpPr>
          <p:nvPr>
            <p:ph type="body" idx="1"/>
          </p:nvPr>
        </p:nvSpPr>
        <p:spPr>
          <a:xfrm>
            <a:off x="713250" y="1923500"/>
            <a:ext cx="7717500" cy="30753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1pPr>
            <a:lvl2pPr marL="914400" lvl="1"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2pPr>
            <a:lvl3pPr marL="1371600" lvl="2"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3pPr>
            <a:lvl4pPr marL="1828800" lvl="3"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4pPr>
            <a:lvl5pPr marL="2286000" lvl="4"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5pPr>
            <a:lvl6pPr marL="2743200" lvl="5"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6pPr>
            <a:lvl7pPr marL="3200400" lvl="6"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7pPr>
            <a:lvl8pPr marL="3657600" lvl="7"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8pPr>
            <a:lvl9pPr marL="4114800" lvl="8"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9pPr>
          </a:lstStyle>
          <a:p>
            <a:endParaRPr/>
          </a:p>
        </p:txBody>
      </p:sp>
    </p:spTree>
  </p:cSld>
  <p:clrMap bg1="lt1" tx1="dk1" bg2="dk2" tx2="lt2" accent1="accent1" accent2="accent2" accent3="accent3" accent4="accent4" accent5="accent5" accent6="accent6" hlink="hlink" folHlink="folHlink"/>
  <p:sldLayoutIdLst>
    <p:sldLayoutId id="2147483651" r:id="rId1"/>
    <p:sldLayoutId id="2147483658" r:id="rId2"/>
    <p:sldLayoutId id="2147483674" r:id="rId3"/>
    <p:sldLayoutId id="2147483675"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57" y="715596"/>
            <a:ext cx="7717500" cy="4755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Clr>
                <a:schemeClr val="lt1"/>
              </a:buClr>
              <a:buSzPts val="3600"/>
              <a:buFont typeface="Prata"/>
              <a:buNone/>
              <a:defRPr sz="3600">
                <a:solidFill>
                  <a:schemeClr val="lt1"/>
                </a:solidFill>
                <a:latin typeface="Prata"/>
                <a:ea typeface="Prata"/>
                <a:cs typeface="Prata"/>
                <a:sym typeface="Prata"/>
              </a:defRPr>
            </a:lvl1pPr>
            <a:lvl2pPr lvl="1"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2pPr>
            <a:lvl3pPr lvl="2"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3pPr>
            <a:lvl4pPr lvl="3"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4pPr>
            <a:lvl5pPr lvl="4"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5pPr>
            <a:lvl6pPr lvl="5"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6pPr>
            <a:lvl7pPr lvl="6"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7pPr>
            <a:lvl8pPr lvl="7"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8pPr>
            <a:lvl9pPr lvl="8" rtl="0">
              <a:spcBef>
                <a:spcPts val="0"/>
              </a:spcBef>
              <a:spcAft>
                <a:spcPts val="0"/>
              </a:spcAft>
              <a:buClr>
                <a:schemeClr val="lt1"/>
              </a:buClr>
              <a:buSzPts val="4500"/>
              <a:buFont typeface="Passion One"/>
              <a:buNone/>
              <a:defRPr sz="4500">
                <a:solidFill>
                  <a:schemeClr val="lt1"/>
                </a:solidFill>
                <a:latin typeface="Passion One"/>
                <a:ea typeface="Passion One"/>
                <a:cs typeface="Passion One"/>
                <a:sym typeface="Passion One"/>
              </a:defRPr>
            </a:lvl9pPr>
          </a:lstStyle>
          <a:p>
            <a:endParaRPr/>
          </a:p>
        </p:txBody>
      </p:sp>
      <p:sp>
        <p:nvSpPr>
          <p:cNvPr id="7" name="Google Shape;7;p1"/>
          <p:cNvSpPr txBox="1">
            <a:spLocks noGrp="1"/>
          </p:cNvSpPr>
          <p:nvPr>
            <p:ph type="body" idx="1"/>
          </p:nvPr>
        </p:nvSpPr>
        <p:spPr>
          <a:xfrm>
            <a:off x="713250" y="1923500"/>
            <a:ext cx="7717500" cy="30753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1pPr>
            <a:lvl2pPr marL="914400" lvl="1"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2pPr>
            <a:lvl3pPr marL="1371600" lvl="2"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3pPr>
            <a:lvl4pPr marL="1828800" lvl="3"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4pPr>
            <a:lvl5pPr marL="2286000" lvl="4"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5pPr>
            <a:lvl6pPr marL="2743200" lvl="5"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6pPr>
            <a:lvl7pPr marL="3200400" lvl="6"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7pPr>
            <a:lvl8pPr marL="3657600" lvl="7"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8pPr>
            <a:lvl9pPr marL="4114800" lvl="8" indent="-317500">
              <a:lnSpc>
                <a:spcPct val="100000"/>
              </a:lnSpc>
              <a:spcBef>
                <a:spcPts val="0"/>
              </a:spcBef>
              <a:spcAft>
                <a:spcPts val="0"/>
              </a:spcAft>
              <a:buClr>
                <a:schemeClr val="lt1"/>
              </a:buClr>
              <a:buSzPts val="1400"/>
              <a:buFont typeface="DM Sans"/>
              <a:buChar char="■"/>
              <a:defRPr>
                <a:solidFill>
                  <a:schemeClr val="lt1"/>
                </a:solidFill>
                <a:latin typeface="DM Sans"/>
                <a:ea typeface="DM Sans"/>
                <a:cs typeface="DM Sans"/>
                <a:sym typeface="DM Sans"/>
              </a:defRPr>
            </a:lvl9pPr>
          </a:lstStyle>
          <a:p>
            <a:endParaRPr/>
          </a:p>
        </p:txBody>
      </p:sp>
    </p:spTree>
    <p:extLst>
      <p:ext uri="{BB962C8B-B14F-4D97-AF65-F5344CB8AC3E}">
        <p14:creationId xmlns:p14="http://schemas.microsoft.com/office/powerpoint/2010/main" val="2347875445"/>
      </p:ext>
    </p:extLst>
  </p:cSld>
  <p:clrMap bg1="lt1" tx1="dk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1" name="Google Shape;71;p18"/>
          <p:cNvSpPr txBox="1">
            <a:spLocks noGrp="1"/>
          </p:cNvSpPr>
          <p:nvPr>
            <p:ph type="subTitle" idx="1"/>
          </p:nvPr>
        </p:nvSpPr>
        <p:spPr>
          <a:xfrm>
            <a:off x="3778768" y="3707566"/>
            <a:ext cx="4807174" cy="897237"/>
          </a:xfrm>
          <a:prstGeom prst="rect">
            <a:avLst/>
          </a:prstGeom>
        </p:spPr>
        <p:txBody>
          <a:bodyPr spcFirstLastPara="1" wrap="square" lIns="91425" tIns="91425" rIns="91425" bIns="91425" anchor="ctr" anchorCtr="0">
            <a:noAutofit/>
          </a:bodyPr>
          <a:lstStyle/>
          <a:p>
            <a:pPr marL="0" indent="0"/>
            <a:r>
              <a:rPr lang="pl-PL" sz="1800" dirty="0" err="1">
                <a:latin typeface="Poor Richard" panose="02080502050505020702" pitchFamily="18" charset="0"/>
              </a:rPr>
              <a:t>Alessia</a:t>
            </a:r>
            <a:r>
              <a:rPr lang="pl-PL" sz="1800" dirty="0">
                <a:latin typeface="Poor Richard" panose="02080502050505020702" pitchFamily="18" charset="0"/>
              </a:rPr>
              <a:t> </a:t>
            </a:r>
            <a:r>
              <a:rPr lang="pl-PL" sz="1800" dirty="0" err="1">
                <a:latin typeface="Poor Richard" panose="02080502050505020702" pitchFamily="18" charset="0"/>
              </a:rPr>
              <a:t>Basile</a:t>
            </a:r>
            <a:endParaRPr lang="pl-PL" sz="1800" dirty="0">
              <a:latin typeface="Poor Richard" panose="02080502050505020702" pitchFamily="18" charset="0"/>
            </a:endParaRPr>
          </a:p>
          <a:p>
            <a:pPr marL="0" lvl="0" indent="0" algn="r" rtl="0">
              <a:spcBef>
                <a:spcPts val="0"/>
              </a:spcBef>
              <a:spcAft>
                <a:spcPts val="0"/>
              </a:spcAft>
              <a:buNone/>
            </a:pPr>
            <a:r>
              <a:rPr lang="pl-PL" sz="1800" dirty="0">
                <a:latin typeface="Poor Richard" panose="02080502050505020702" pitchFamily="18" charset="0"/>
              </a:rPr>
              <a:t>Giulia </a:t>
            </a:r>
            <a:r>
              <a:rPr lang="pl-PL" sz="1800" dirty="0" err="1">
                <a:latin typeface="Poor Richard" panose="02080502050505020702" pitchFamily="18" charset="0"/>
              </a:rPr>
              <a:t>Arruzzoli</a:t>
            </a:r>
            <a:br>
              <a:rPr lang="pl-PL" sz="1800" dirty="0">
                <a:latin typeface="Poor Richard" panose="02080502050505020702" pitchFamily="18" charset="0"/>
              </a:rPr>
            </a:br>
            <a:r>
              <a:rPr lang="pl-PL" sz="1800" dirty="0">
                <a:latin typeface="Poor Richard" panose="02080502050505020702" pitchFamily="18" charset="0"/>
              </a:rPr>
              <a:t>Kinga Dyl</a:t>
            </a:r>
          </a:p>
          <a:p>
            <a:pPr marL="0" lvl="0" indent="0" algn="r" rtl="0">
              <a:spcBef>
                <a:spcPts val="0"/>
              </a:spcBef>
              <a:spcAft>
                <a:spcPts val="0"/>
              </a:spcAft>
              <a:buNone/>
            </a:pPr>
            <a:r>
              <a:rPr lang="pl-PL" sz="1800" dirty="0">
                <a:latin typeface="Poor Richard" panose="02080502050505020702" pitchFamily="18" charset="0"/>
              </a:rPr>
              <a:t>Paulina Krakowiak</a:t>
            </a:r>
          </a:p>
          <a:p>
            <a:pPr marL="0" lvl="0" indent="0" algn="r" rtl="0">
              <a:spcBef>
                <a:spcPts val="0"/>
              </a:spcBef>
              <a:spcAft>
                <a:spcPts val="0"/>
              </a:spcAft>
              <a:buNone/>
            </a:pPr>
            <a:r>
              <a:rPr lang="pl-PL" sz="1800" dirty="0">
                <a:latin typeface="Poor Richard" panose="02080502050505020702" pitchFamily="18" charset="0"/>
              </a:rPr>
              <a:t>Zuzanna Ozga</a:t>
            </a:r>
          </a:p>
        </p:txBody>
      </p:sp>
      <p:sp>
        <p:nvSpPr>
          <p:cNvPr id="72" name="Google Shape;72;p18"/>
          <p:cNvSpPr txBox="1">
            <a:spLocks noGrp="1"/>
          </p:cNvSpPr>
          <p:nvPr>
            <p:ph type="ctrTitle"/>
          </p:nvPr>
        </p:nvSpPr>
        <p:spPr>
          <a:xfrm>
            <a:off x="3449375" y="1250642"/>
            <a:ext cx="4985983" cy="2257049"/>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pl-PL" cap="small" dirty="0"/>
              <a:t>MILAN:</a:t>
            </a:r>
            <a:br>
              <a:rPr lang="pl-PL" cap="small" dirty="0"/>
            </a:br>
            <a:r>
              <a:rPr lang="en-US" sz="4000" cap="small" dirty="0"/>
              <a:t>Fashion Capital of the World</a:t>
            </a:r>
          </a:p>
        </p:txBody>
      </p:sp>
      <p:cxnSp>
        <p:nvCxnSpPr>
          <p:cNvPr id="73" name="Google Shape;73;p18"/>
          <p:cNvCxnSpPr/>
          <p:nvPr/>
        </p:nvCxnSpPr>
        <p:spPr>
          <a:xfrm>
            <a:off x="7737858" y="3301681"/>
            <a:ext cx="697500" cy="0"/>
          </a:xfrm>
          <a:prstGeom prst="straightConnector1">
            <a:avLst/>
          </a:prstGeom>
          <a:noFill/>
          <a:ln w="38100" cap="flat" cmpd="sng">
            <a:solidFill>
              <a:schemeClr val="lt1"/>
            </a:solidFill>
            <a:prstDash val="solid"/>
            <a:round/>
            <a:headEnd type="none" w="med" len="med"/>
            <a:tailEnd type="none" w="med" len="med"/>
          </a:ln>
        </p:spPr>
      </p:cxnSp>
      <p:grpSp>
        <p:nvGrpSpPr>
          <p:cNvPr id="2" name="Google Shape;177;p33">
            <a:extLst>
              <a:ext uri="{FF2B5EF4-FFF2-40B4-BE49-F238E27FC236}">
                <a16:creationId xmlns:a16="http://schemas.microsoft.com/office/drawing/2014/main" id="{83C286F1-2F18-C2AF-981C-F2264E7F2911}"/>
              </a:ext>
            </a:extLst>
          </p:cNvPr>
          <p:cNvGrpSpPr/>
          <p:nvPr/>
        </p:nvGrpSpPr>
        <p:grpSpPr>
          <a:xfrm flipH="1">
            <a:off x="708642" y="1002929"/>
            <a:ext cx="2253005" cy="3455582"/>
            <a:chOff x="4512991" y="541775"/>
            <a:chExt cx="2580995" cy="4059940"/>
          </a:xfrm>
        </p:grpSpPr>
        <p:sp>
          <p:nvSpPr>
            <p:cNvPr id="3" name="Google Shape;178;p33">
              <a:extLst>
                <a:ext uri="{FF2B5EF4-FFF2-40B4-BE49-F238E27FC236}">
                  <a16:creationId xmlns:a16="http://schemas.microsoft.com/office/drawing/2014/main" id="{902F01E8-5D31-9D6A-B089-E168B542E94C}"/>
                </a:ext>
              </a:extLst>
            </p:cNvPr>
            <p:cNvSpPr/>
            <p:nvPr/>
          </p:nvSpPr>
          <p:spPr>
            <a:xfrm>
              <a:off x="5165450" y="1633664"/>
              <a:ext cx="366113" cy="298748"/>
            </a:xfrm>
            <a:custGeom>
              <a:avLst/>
              <a:gdLst/>
              <a:ahLst/>
              <a:cxnLst/>
              <a:rect l="l" t="t" r="r" b="b"/>
              <a:pathLst>
                <a:path w="7500" h="6120" extrusionOk="0">
                  <a:moveTo>
                    <a:pt x="5346" y="1"/>
                  </a:moveTo>
                  <a:cubicBezTo>
                    <a:pt x="5275" y="1"/>
                    <a:pt x="5203" y="22"/>
                    <a:pt x="5136" y="70"/>
                  </a:cubicBezTo>
                  <a:cubicBezTo>
                    <a:pt x="4363" y="621"/>
                    <a:pt x="3778" y="1358"/>
                    <a:pt x="3186" y="2093"/>
                  </a:cubicBezTo>
                  <a:cubicBezTo>
                    <a:pt x="2978" y="2321"/>
                    <a:pt x="2784" y="2554"/>
                    <a:pt x="2600" y="2789"/>
                  </a:cubicBezTo>
                  <a:cubicBezTo>
                    <a:pt x="2475" y="2948"/>
                    <a:pt x="2441" y="3125"/>
                    <a:pt x="2469" y="3291"/>
                  </a:cubicBezTo>
                  <a:cubicBezTo>
                    <a:pt x="1665" y="3915"/>
                    <a:pt x="920" y="4597"/>
                    <a:pt x="290" y="5325"/>
                  </a:cubicBezTo>
                  <a:cubicBezTo>
                    <a:pt x="1" y="5657"/>
                    <a:pt x="254" y="6119"/>
                    <a:pt x="621" y="6119"/>
                  </a:cubicBezTo>
                  <a:cubicBezTo>
                    <a:pt x="694" y="6119"/>
                    <a:pt x="772" y="6101"/>
                    <a:pt x="851" y="6059"/>
                  </a:cubicBezTo>
                  <a:cubicBezTo>
                    <a:pt x="1800" y="5560"/>
                    <a:pt x="2659" y="4923"/>
                    <a:pt x="3515" y="4279"/>
                  </a:cubicBezTo>
                  <a:cubicBezTo>
                    <a:pt x="3557" y="4289"/>
                    <a:pt x="3601" y="4294"/>
                    <a:pt x="3646" y="4294"/>
                  </a:cubicBezTo>
                  <a:cubicBezTo>
                    <a:pt x="3758" y="4294"/>
                    <a:pt x="3876" y="4260"/>
                    <a:pt x="3993" y="4178"/>
                  </a:cubicBezTo>
                  <a:cubicBezTo>
                    <a:pt x="4876" y="3569"/>
                    <a:pt x="5777" y="2994"/>
                    <a:pt x="6549" y="2242"/>
                  </a:cubicBezTo>
                  <a:cubicBezTo>
                    <a:pt x="6688" y="2110"/>
                    <a:pt x="6750" y="1958"/>
                    <a:pt x="6754" y="1805"/>
                  </a:cubicBezTo>
                  <a:cubicBezTo>
                    <a:pt x="6979" y="1532"/>
                    <a:pt x="7169" y="1220"/>
                    <a:pt x="7311" y="849"/>
                  </a:cubicBezTo>
                  <a:cubicBezTo>
                    <a:pt x="7499" y="375"/>
                    <a:pt x="7032" y="41"/>
                    <a:pt x="6619" y="41"/>
                  </a:cubicBezTo>
                  <a:cubicBezTo>
                    <a:pt x="6582" y="41"/>
                    <a:pt x="6546" y="44"/>
                    <a:pt x="6511" y="49"/>
                  </a:cubicBezTo>
                  <a:cubicBezTo>
                    <a:pt x="6244" y="87"/>
                    <a:pt x="5985" y="156"/>
                    <a:pt x="5728" y="250"/>
                  </a:cubicBezTo>
                  <a:cubicBezTo>
                    <a:pt x="5654" y="106"/>
                    <a:pt x="5504" y="1"/>
                    <a:pt x="5346"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4" name="Google Shape;179;p33">
              <a:extLst>
                <a:ext uri="{FF2B5EF4-FFF2-40B4-BE49-F238E27FC236}">
                  <a16:creationId xmlns:a16="http://schemas.microsoft.com/office/drawing/2014/main" id="{8E5EA794-CB7F-D38F-4F94-6C1791EF2B2F}"/>
                </a:ext>
              </a:extLst>
            </p:cNvPr>
            <p:cNvSpPr/>
            <p:nvPr/>
          </p:nvSpPr>
          <p:spPr>
            <a:xfrm>
              <a:off x="4782742" y="964365"/>
              <a:ext cx="402968" cy="295721"/>
            </a:xfrm>
            <a:custGeom>
              <a:avLst/>
              <a:gdLst/>
              <a:ahLst/>
              <a:cxnLst/>
              <a:rect l="l" t="t" r="r" b="b"/>
              <a:pathLst>
                <a:path w="8255" h="6058" extrusionOk="0">
                  <a:moveTo>
                    <a:pt x="6163" y="0"/>
                  </a:moveTo>
                  <a:cubicBezTo>
                    <a:pt x="5940" y="0"/>
                    <a:pt x="5714" y="145"/>
                    <a:pt x="5705" y="434"/>
                  </a:cubicBezTo>
                  <a:lnTo>
                    <a:pt x="5691" y="631"/>
                  </a:lnTo>
                  <a:cubicBezTo>
                    <a:pt x="5625" y="1230"/>
                    <a:pt x="5358" y="1778"/>
                    <a:pt x="5202" y="2363"/>
                  </a:cubicBezTo>
                  <a:cubicBezTo>
                    <a:pt x="5175" y="2349"/>
                    <a:pt x="5151" y="2339"/>
                    <a:pt x="5119" y="2332"/>
                  </a:cubicBezTo>
                  <a:cubicBezTo>
                    <a:pt x="4451" y="2121"/>
                    <a:pt x="3700" y="1979"/>
                    <a:pt x="2962" y="1979"/>
                  </a:cubicBezTo>
                  <a:cubicBezTo>
                    <a:pt x="2487" y="1979"/>
                    <a:pt x="2017" y="2038"/>
                    <a:pt x="1579" y="2176"/>
                  </a:cubicBezTo>
                  <a:cubicBezTo>
                    <a:pt x="1509" y="2082"/>
                    <a:pt x="1397" y="2020"/>
                    <a:pt x="1284" y="2020"/>
                  </a:cubicBezTo>
                  <a:cubicBezTo>
                    <a:pt x="1202" y="2020"/>
                    <a:pt x="1119" y="2052"/>
                    <a:pt x="1049" y="2128"/>
                  </a:cubicBezTo>
                  <a:cubicBezTo>
                    <a:pt x="876" y="2315"/>
                    <a:pt x="751" y="2512"/>
                    <a:pt x="654" y="2717"/>
                  </a:cubicBezTo>
                  <a:cubicBezTo>
                    <a:pt x="186" y="3198"/>
                    <a:pt x="20" y="3880"/>
                    <a:pt x="252" y="4532"/>
                  </a:cubicBezTo>
                  <a:cubicBezTo>
                    <a:pt x="249" y="4559"/>
                    <a:pt x="245" y="4587"/>
                    <a:pt x="238" y="4618"/>
                  </a:cubicBezTo>
                  <a:cubicBezTo>
                    <a:pt x="159" y="4868"/>
                    <a:pt x="93" y="5124"/>
                    <a:pt x="58" y="5387"/>
                  </a:cubicBezTo>
                  <a:cubicBezTo>
                    <a:pt x="0" y="5790"/>
                    <a:pt x="315" y="6057"/>
                    <a:pt x="618" y="6057"/>
                  </a:cubicBezTo>
                  <a:cubicBezTo>
                    <a:pt x="729" y="6057"/>
                    <a:pt x="839" y="6021"/>
                    <a:pt x="928" y="5942"/>
                  </a:cubicBezTo>
                  <a:cubicBezTo>
                    <a:pt x="1077" y="5921"/>
                    <a:pt x="1208" y="5841"/>
                    <a:pt x="1292" y="5692"/>
                  </a:cubicBezTo>
                  <a:cubicBezTo>
                    <a:pt x="1305" y="5664"/>
                    <a:pt x="1323" y="5640"/>
                    <a:pt x="1337" y="5613"/>
                  </a:cubicBezTo>
                  <a:cubicBezTo>
                    <a:pt x="2757" y="5200"/>
                    <a:pt x="4032" y="4324"/>
                    <a:pt x="5286" y="3569"/>
                  </a:cubicBezTo>
                  <a:cubicBezTo>
                    <a:pt x="5306" y="3555"/>
                    <a:pt x="5327" y="3538"/>
                    <a:pt x="5348" y="3527"/>
                  </a:cubicBezTo>
                  <a:cubicBezTo>
                    <a:pt x="5414" y="3561"/>
                    <a:pt x="5486" y="3580"/>
                    <a:pt x="5559" y="3580"/>
                  </a:cubicBezTo>
                  <a:cubicBezTo>
                    <a:pt x="5636" y="3580"/>
                    <a:pt x="5714" y="3559"/>
                    <a:pt x="5788" y="3513"/>
                  </a:cubicBezTo>
                  <a:cubicBezTo>
                    <a:pt x="6574" y="2994"/>
                    <a:pt x="7323" y="2460"/>
                    <a:pt x="7960" y="1754"/>
                  </a:cubicBezTo>
                  <a:cubicBezTo>
                    <a:pt x="8254" y="1418"/>
                    <a:pt x="8033" y="950"/>
                    <a:pt x="7610" y="915"/>
                  </a:cubicBezTo>
                  <a:cubicBezTo>
                    <a:pt x="7229" y="881"/>
                    <a:pt x="6938" y="597"/>
                    <a:pt x="6602" y="416"/>
                  </a:cubicBezTo>
                  <a:cubicBezTo>
                    <a:pt x="6597" y="139"/>
                    <a:pt x="6382" y="0"/>
                    <a:pt x="6163"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 name="Google Shape;180;p33">
              <a:extLst>
                <a:ext uri="{FF2B5EF4-FFF2-40B4-BE49-F238E27FC236}">
                  <a16:creationId xmlns:a16="http://schemas.microsoft.com/office/drawing/2014/main" id="{EBB2F52E-8F88-80BB-2AF1-E1DD7A7490B2}"/>
                </a:ext>
              </a:extLst>
            </p:cNvPr>
            <p:cNvSpPr/>
            <p:nvPr/>
          </p:nvSpPr>
          <p:spPr>
            <a:xfrm>
              <a:off x="4611888" y="1379534"/>
              <a:ext cx="2360011" cy="3222181"/>
            </a:xfrm>
            <a:custGeom>
              <a:avLst/>
              <a:gdLst/>
              <a:ahLst/>
              <a:cxnLst/>
              <a:rect l="l" t="t" r="r" b="b"/>
              <a:pathLst>
                <a:path w="48346" h="66008" extrusionOk="0">
                  <a:moveTo>
                    <a:pt x="11844" y="2072"/>
                  </a:moveTo>
                  <a:lnTo>
                    <a:pt x="11844" y="2072"/>
                  </a:lnTo>
                  <a:cubicBezTo>
                    <a:pt x="11204" y="2373"/>
                    <a:pt x="10608" y="2768"/>
                    <a:pt x="9974" y="3125"/>
                  </a:cubicBezTo>
                  <a:cubicBezTo>
                    <a:pt x="9496" y="3211"/>
                    <a:pt x="9004" y="3267"/>
                    <a:pt x="8515" y="3315"/>
                  </a:cubicBezTo>
                  <a:cubicBezTo>
                    <a:pt x="9350" y="2979"/>
                    <a:pt x="10192" y="2660"/>
                    <a:pt x="10992" y="2266"/>
                  </a:cubicBezTo>
                  <a:cubicBezTo>
                    <a:pt x="11283" y="2217"/>
                    <a:pt x="11567" y="2151"/>
                    <a:pt x="11844" y="2072"/>
                  </a:cubicBezTo>
                  <a:close/>
                  <a:moveTo>
                    <a:pt x="5727" y="9076"/>
                  </a:moveTo>
                  <a:cubicBezTo>
                    <a:pt x="5661" y="9100"/>
                    <a:pt x="5602" y="9128"/>
                    <a:pt x="5540" y="9173"/>
                  </a:cubicBezTo>
                  <a:cubicBezTo>
                    <a:pt x="5332" y="9329"/>
                    <a:pt x="5138" y="9492"/>
                    <a:pt x="4951" y="9665"/>
                  </a:cubicBezTo>
                  <a:cubicBezTo>
                    <a:pt x="4968" y="9540"/>
                    <a:pt x="4979" y="9412"/>
                    <a:pt x="4986" y="9280"/>
                  </a:cubicBezTo>
                  <a:cubicBezTo>
                    <a:pt x="4992" y="9232"/>
                    <a:pt x="4982" y="9190"/>
                    <a:pt x="4968" y="9152"/>
                  </a:cubicBezTo>
                  <a:cubicBezTo>
                    <a:pt x="5032" y="9121"/>
                    <a:pt x="5102" y="9104"/>
                    <a:pt x="5175" y="9104"/>
                  </a:cubicBezTo>
                  <a:cubicBezTo>
                    <a:pt x="5200" y="9104"/>
                    <a:pt x="5226" y="9106"/>
                    <a:pt x="5252" y="9111"/>
                  </a:cubicBezTo>
                  <a:cubicBezTo>
                    <a:pt x="5297" y="9119"/>
                    <a:pt x="5340" y="9123"/>
                    <a:pt x="5383" y="9123"/>
                  </a:cubicBezTo>
                  <a:cubicBezTo>
                    <a:pt x="5460" y="9123"/>
                    <a:pt x="5533" y="9110"/>
                    <a:pt x="5602" y="9083"/>
                  </a:cubicBezTo>
                  <a:cubicBezTo>
                    <a:pt x="5614" y="9083"/>
                    <a:pt x="5624" y="9084"/>
                    <a:pt x="5633" y="9084"/>
                  </a:cubicBezTo>
                  <a:cubicBezTo>
                    <a:pt x="5638" y="9084"/>
                    <a:pt x="5643" y="9084"/>
                    <a:pt x="5647" y="9083"/>
                  </a:cubicBezTo>
                  <a:cubicBezTo>
                    <a:pt x="5675" y="9083"/>
                    <a:pt x="5703" y="9076"/>
                    <a:pt x="5727" y="9076"/>
                  </a:cubicBezTo>
                  <a:close/>
                  <a:moveTo>
                    <a:pt x="7341" y="14272"/>
                  </a:moveTo>
                  <a:cubicBezTo>
                    <a:pt x="7074" y="14788"/>
                    <a:pt x="6759" y="15284"/>
                    <a:pt x="6413" y="15769"/>
                  </a:cubicBezTo>
                  <a:cubicBezTo>
                    <a:pt x="5938" y="16150"/>
                    <a:pt x="5502" y="16569"/>
                    <a:pt x="5083" y="17009"/>
                  </a:cubicBezTo>
                  <a:cubicBezTo>
                    <a:pt x="5470" y="16506"/>
                    <a:pt x="5852" y="16004"/>
                    <a:pt x="6208" y="15484"/>
                  </a:cubicBezTo>
                  <a:cubicBezTo>
                    <a:pt x="6562" y="15058"/>
                    <a:pt x="6939" y="14646"/>
                    <a:pt x="7341" y="14272"/>
                  </a:cubicBezTo>
                  <a:close/>
                  <a:moveTo>
                    <a:pt x="8283" y="20985"/>
                  </a:moveTo>
                  <a:lnTo>
                    <a:pt x="8283" y="20985"/>
                  </a:lnTo>
                  <a:cubicBezTo>
                    <a:pt x="8086" y="21276"/>
                    <a:pt x="7885" y="21560"/>
                    <a:pt x="7670" y="21841"/>
                  </a:cubicBezTo>
                  <a:lnTo>
                    <a:pt x="7296" y="22181"/>
                  </a:lnTo>
                  <a:lnTo>
                    <a:pt x="7303" y="22170"/>
                  </a:lnTo>
                  <a:cubicBezTo>
                    <a:pt x="7611" y="21789"/>
                    <a:pt x="7930" y="21377"/>
                    <a:pt x="8283" y="20985"/>
                  </a:cubicBezTo>
                  <a:close/>
                  <a:moveTo>
                    <a:pt x="3219" y="21942"/>
                  </a:moveTo>
                  <a:lnTo>
                    <a:pt x="3219" y="21942"/>
                  </a:lnTo>
                  <a:cubicBezTo>
                    <a:pt x="3115" y="22070"/>
                    <a:pt x="3018" y="22201"/>
                    <a:pt x="2917" y="22330"/>
                  </a:cubicBezTo>
                  <a:cubicBezTo>
                    <a:pt x="2904" y="22226"/>
                    <a:pt x="2886" y="22118"/>
                    <a:pt x="2872" y="22014"/>
                  </a:cubicBezTo>
                  <a:lnTo>
                    <a:pt x="2872" y="22014"/>
                  </a:lnTo>
                  <a:cubicBezTo>
                    <a:pt x="2892" y="22016"/>
                    <a:pt x="2912" y="22017"/>
                    <a:pt x="2931" y="22017"/>
                  </a:cubicBezTo>
                  <a:cubicBezTo>
                    <a:pt x="3032" y="22017"/>
                    <a:pt x="3129" y="21994"/>
                    <a:pt x="3219" y="21942"/>
                  </a:cubicBezTo>
                  <a:close/>
                  <a:moveTo>
                    <a:pt x="3146" y="23746"/>
                  </a:moveTo>
                  <a:cubicBezTo>
                    <a:pt x="3261" y="23796"/>
                    <a:pt x="3386" y="23826"/>
                    <a:pt x="3508" y="23826"/>
                  </a:cubicBezTo>
                  <a:cubicBezTo>
                    <a:pt x="3514" y="23826"/>
                    <a:pt x="3521" y="23826"/>
                    <a:pt x="3527" y="23826"/>
                  </a:cubicBezTo>
                  <a:lnTo>
                    <a:pt x="3527" y="23826"/>
                  </a:lnTo>
                  <a:cubicBezTo>
                    <a:pt x="3427" y="23954"/>
                    <a:pt x="3333" y="24086"/>
                    <a:pt x="3233" y="24217"/>
                  </a:cubicBezTo>
                  <a:cubicBezTo>
                    <a:pt x="3202" y="24062"/>
                    <a:pt x="3174" y="23909"/>
                    <a:pt x="3146" y="23746"/>
                  </a:cubicBezTo>
                  <a:close/>
                  <a:moveTo>
                    <a:pt x="3700" y="25981"/>
                  </a:moveTo>
                  <a:lnTo>
                    <a:pt x="3700" y="25981"/>
                  </a:lnTo>
                  <a:cubicBezTo>
                    <a:pt x="3676" y="26008"/>
                    <a:pt x="3652" y="26040"/>
                    <a:pt x="3628" y="26064"/>
                  </a:cubicBezTo>
                  <a:cubicBezTo>
                    <a:pt x="3624" y="26040"/>
                    <a:pt x="3614" y="26012"/>
                    <a:pt x="3610" y="25981"/>
                  </a:cubicBezTo>
                  <a:lnTo>
                    <a:pt x="3610" y="25981"/>
                  </a:lnTo>
                  <a:cubicBezTo>
                    <a:pt x="3622" y="25984"/>
                    <a:pt x="3637" y="25986"/>
                    <a:pt x="3653" y="25986"/>
                  </a:cubicBezTo>
                  <a:cubicBezTo>
                    <a:pt x="3668" y="25986"/>
                    <a:pt x="3685" y="25984"/>
                    <a:pt x="3700" y="25981"/>
                  </a:cubicBezTo>
                  <a:close/>
                  <a:moveTo>
                    <a:pt x="11695" y="28925"/>
                  </a:moveTo>
                  <a:cubicBezTo>
                    <a:pt x="11695" y="28932"/>
                    <a:pt x="11695" y="28936"/>
                    <a:pt x="11699" y="28939"/>
                  </a:cubicBezTo>
                  <a:cubicBezTo>
                    <a:pt x="11695" y="28942"/>
                    <a:pt x="11689" y="28942"/>
                    <a:pt x="11685" y="28942"/>
                  </a:cubicBezTo>
                  <a:cubicBezTo>
                    <a:pt x="11689" y="28939"/>
                    <a:pt x="11695" y="28932"/>
                    <a:pt x="11695" y="28925"/>
                  </a:cubicBezTo>
                  <a:close/>
                  <a:moveTo>
                    <a:pt x="4459" y="27692"/>
                  </a:moveTo>
                  <a:lnTo>
                    <a:pt x="4459" y="27692"/>
                  </a:lnTo>
                  <a:cubicBezTo>
                    <a:pt x="4177" y="28276"/>
                    <a:pt x="4636" y="28935"/>
                    <a:pt x="5180" y="28935"/>
                  </a:cubicBezTo>
                  <a:cubicBezTo>
                    <a:pt x="5365" y="28935"/>
                    <a:pt x="5561" y="28858"/>
                    <a:pt x="5741" y="28676"/>
                  </a:cubicBezTo>
                  <a:cubicBezTo>
                    <a:pt x="5810" y="28606"/>
                    <a:pt x="5879" y="28534"/>
                    <a:pt x="5949" y="28457"/>
                  </a:cubicBezTo>
                  <a:lnTo>
                    <a:pt x="5949" y="28457"/>
                  </a:lnTo>
                  <a:cubicBezTo>
                    <a:pt x="5803" y="28797"/>
                    <a:pt x="5987" y="29133"/>
                    <a:pt x="6281" y="29320"/>
                  </a:cubicBezTo>
                  <a:cubicBezTo>
                    <a:pt x="5914" y="29767"/>
                    <a:pt x="5543" y="30217"/>
                    <a:pt x="5190" y="30671"/>
                  </a:cubicBezTo>
                  <a:cubicBezTo>
                    <a:pt x="5114" y="30785"/>
                    <a:pt x="5055" y="30893"/>
                    <a:pt x="5027" y="31000"/>
                  </a:cubicBezTo>
                  <a:cubicBezTo>
                    <a:pt x="4691" y="29982"/>
                    <a:pt x="4379" y="28960"/>
                    <a:pt x="4099" y="27931"/>
                  </a:cubicBezTo>
                  <a:cubicBezTo>
                    <a:pt x="4210" y="27889"/>
                    <a:pt x="4324" y="27827"/>
                    <a:pt x="4428" y="27723"/>
                  </a:cubicBezTo>
                  <a:lnTo>
                    <a:pt x="4459" y="27692"/>
                  </a:lnTo>
                  <a:close/>
                  <a:moveTo>
                    <a:pt x="13628" y="32795"/>
                  </a:moveTo>
                  <a:cubicBezTo>
                    <a:pt x="13656" y="32850"/>
                    <a:pt x="13687" y="32909"/>
                    <a:pt x="13715" y="32968"/>
                  </a:cubicBezTo>
                  <a:cubicBezTo>
                    <a:pt x="13601" y="33044"/>
                    <a:pt x="13486" y="33124"/>
                    <a:pt x="13379" y="33203"/>
                  </a:cubicBezTo>
                  <a:cubicBezTo>
                    <a:pt x="13466" y="33072"/>
                    <a:pt x="13549" y="32933"/>
                    <a:pt x="13628" y="32795"/>
                  </a:cubicBezTo>
                  <a:close/>
                  <a:moveTo>
                    <a:pt x="17532" y="37083"/>
                  </a:moveTo>
                  <a:lnTo>
                    <a:pt x="17532" y="37083"/>
                  </a:lnTo>
                  <a:cubicBezTo>
                    <a:pt x="17508" y="37125"/>
                    <a:pt x="17487" y="37163"/>
                    <a:pt x="17463" y="37201"/>
                  </a:cubicBezTo>
                  <a:cubicBezTo>
                    <a:pt x="17453" y="37187"/>
                    <a:pt x="17449" y="37177"/>
                    <a:pt x="17439" y="37163"/>
                  </a:cubicBezTo>
                  <a:lnTo>
                    <a:pt x="17532" y="37083"/>
                  </a:lnTo>
                  <a:close/>
                  <a:moveTo>
                    <a:pt x="19881" y="38569"/>
                  </a:moveTo>
                  <a:lnTo>
                    <a:pt x="19881" y="38569"/>
                  </a:lnTo>
                  <a:cubicBezTo>
                    <a:pt x="19874" y="38590"/>
                    <a:pt x="19864" y="38607"/>
                    <a:pt x="19860" y="38631"/>
                  </a:cubicBezTo>
                  <a:cubicBezTo>
                    <a:pt x="19819" y="38642"/>
                    <a:pt x="19774" y="38652"/>
                    <a:pt x="19725" y="38659"/>
                  </a:cubicBezTo>
                  <a:lnTo>
                    <a:pt x="19881" y="38569"/>
                  </a:lnTo>
                  <a:close/>
                  <a:moveTo>
                    <a:pt x="15402" y="37107"/>
                  </a:moveTo>
                  <a:cubicBezTo>
                    <a:pt x="15447" y="37218"/>
                    <a:pt x="15499" y="37326"/>
                    <a:pt x="15548" y="37440"/>
                  </a:cubicBezTo>
                  <a:cubicBezTo>
                    <a:pt x="15073" y="37921"/>
                    <a:pt x="14612" y="38424"/>
                    <a:pt x="14145" y="38909"/>
                  </a:cubicBezTo>
                  <a:cubicBezTo>
                    <a:pt x="14564" y="38309"/>
                    <a:pt x="14986" y="37714"/>
                    <a:pt x="15402" y="37107"/>
                  </a:cubicBezTo>
                  <a:close/>
                  <a:moveTo>
                    <a:pt x="24263" y="38760"/>
                  </a:moveTo>
                  <a:cubicBezTo>
                    <a:pt x="24274" y="38812"/>
                    <a:pt x="24287" y="38864"/>
                    <a:pt x="24298" y="38916"/>
                  </a:cubicBezTo>
                  <a:cubicBezTo>
                    <a:pt x="24201" y="38985"/>
                    <a:pt x="24104" y="39054"/>
                    <a:pt x="24010" y="39127"/>
                  </a:cubicBezTo>
                  <a:cubicBezTo>
                    <a:pt x="24035" y="39037"/>
                    <a:pt x="24035" y="38950"/>
                    <a:pt x="24017" y="38874"/>
                  </a:cubicBezTo>
                  <a:cubicBezTo>
                    <a:pt x="24100" y="38832"/>
                    <a:pt x="24184" y="38794"/>
                    <a:pt x="24263" y="38760"/>
                  </a:cubicBezTo>
                  <a:close/>
                  <a:moveTo>
                    <a:pt x="18547" y="44268"/>
                  </a:moveTo>
                  <a:lnTo>
                    <a:pt x="18547" y="44268"/>
                  </a:lnTo>
                  <a:cubicBezTo>
                    <a:pt x="18253" y="44659"/>
                    <a:pt x="17986" y="45064"/>
                    <a:pt x="17771" y="45501"/>
                  </a:cubicBezTo>
                  <a:cubicBezTo>
                    <a:pt x="17490" y="46081"/>
                    <a:pt x="17920" y="46816"/>
                    <a:pt x="18504" y="46816"/>
                  </a:cubicBezTo>
                  <a:cubicBezTo>
                    <a:pt x="18645" y="46816"/>
                    <a:pt x="18795" y="46774"/>
                    <a:pt x="18946" y="46675"/>
                  </a:cubicBezTo>
                  <a:cubicBezTo>
                    <a:pt x="19147" y="46547"/>
                    <a:pt x="19341" y="46401"/>
                    <a:pt x="19528" y="46259"/>
                  </a:cubicBezTo>
                  <a:lnTo>
                    <a:pt x="19528" y="46259"/>
                  </a:lnTo>
                  <a:cubicBezTo>
                    <a:pt x="19355" y="46516"/>
                    <a:pt x="19185" y="46772"/>
                    <a:pt x="19026" y="47032"/>
                  </a:cubicBezTo>
                  <a:cubicBezTo>
                    <a:pt x="18592" y="47730"/>
                    <a:pt x="19227" y="48462"/>
                    <a:pt x="19890" y="48462"/>
                  </a:cubicBezTo>
                  <a:cubicBezTo>
                    <a:pt x="20070" y="48462"/>
                    <a:pt x="20252" y="48408"/>
                    <a:pt x="20415" y="48286"/>
                  </a:cubicBezTo>
                  <a:lnTo>
                    <a:pt x="20415" y="48286"/>
                  </a:lnTo>
                  <a:cubicBezTo>
                    <a:pt x="20198" y="48982"/>
                    <a:pt x="20742" y="49540"/>
                    <a:pt x="21329" y="49540"/>
                  </a:cubicBezTo>
                  <a:cubicBezTo>
                    <a:pt x="21399" y="49540"/>
                    <a:pt x="21470" y="49532"/>
                    <a:pt x="21540" y="49516"/>
                  </a:cubicBezTo>
                  <a:cubicBezTo>
                    <a:pt x="21575" y="49668"/>
                    <a:pt x="21624" y="49820"/>
                    <a:pt x="21679" y="49966"/>
                  </a:cubicBezTo>
                  <a:cubicBezTo>
                    <a:pt x="20747" y="49755"/>
                    <a:pt x="19850" y="49232"/>
                    <a:pt x="19102" y="48712"/>
                  </a:cubicBezTo>
                  <a:cubicBezTo>
                    <a:pt x="18495" y="48289"/>
                    <a:pt x="17106" y="47257"/>
                    <a:pt x="17075" y="46419"/>
                  </a:cubicBezTo>
                  <a:cubicBezTo>
                    <a:pt x="17068" y="46173"/>
                    <a:pt x="16975" y="45982"/>
                    <a:pt x="16840" y="45844"/>
                  </a:cubicBezTo>
                  <a:cubicBezTo>
                    <a:pt x="16888" y="45819"/>
                    <a:pt x="16937" y="45785"/>
                    <a:pt x="16985" y="45743"/>
                  </a:cubicBezTo>
                  <a:cubicBezTo>
                    <a:pt x="17539" y="45289"/>
                    <a:pt x="18056" y="44787"/>
                    <a:pt x="18547" y="44268"/>
                  </a:cubicBezTo>
                  <a:close/>
                  <a:moveTo>
                    <a:pt x="28396" y="49866"/>
                  </a:moveTo>
                  <a:cubicBezTo>
                    <a:pt x="28570" y="49866"/>
                    <a:pt x="28730" y="49985"/>
                    <a:pt x="28864" y="50122"/>
                  </a:cubicBezTo>
                  <a:cubicBezTo>
                    <a:pt x="28295" y="50371"/>
                    <a:pt x="27797" y="50780"/>
                    <a:pt x="27409" y="51279"/>
                  </a:cubicBezTo>
                  <a:cubicBezTo>
                    <a:pt x="27222" y="51275"/>
                    <a:pt x="27034" y="51258"/>
                    <a:pt x="26861" y="51223"/>
                  </a:cubicBezTo>
                  <a:cubicBezTo>
                    <a:pt x="26820" y="51213"/>
                    <a:pt x="26771" y="51206"/>
                    <a:pt x="26730" y="51192"/>
                  </a:cubicBezTo>
                  <a:cubicBezTo>
                    <a:pt x="26768" y="51120"/>
                    <a:pt x="26806" y="51050"/>
                    <a:pt x="26854" y="50977"/>
                  </a:cubicBezTo>
                  <a:cubicBezTo>
                    <a:pt x="27166" y="50718"/>
                    <a:pt x="27457" y="50430"/>
                    <a:pt x="27707" y="50132"/>
                  </a:cubicBezTo>
                  <a:cubicBezTo>
                    <a:pt x="27897" y="50014"/>
                    <a:pt x="28101" y="49924"/>
                    <a:pt x="28309" y="49876"/>
                  </a:cubicBezTo>
                  <a:cubicBezTo>
                    <a:pt x="28339" y="49869"/>
                    <a:pt x="28367" y="49866"/>
                    <a:pt x="28396" y="49866"/>
                  </a:cubicBezTo>
                  <a:close/>
                  <a:moveTo>
                    <a:pt x="26352" y="53025"/>
                  </a:moveTo>
                  <a:lnTo>
                    <a:pt x="26352" y="53025"/>
                  </a:lnTo>
                  <a:cubicBezTo>
                    <a:pt x="26428" y="53042"/>
                    <a:pt x="26508" y="53052"/>
                    <a:pt x="26584" y="53063"/>
                  </a:cubicBezTo>
                  <a:cubicBezTo>
                    <a:pt x="26556" y="53222"/>
                    <a:pt x="26529" y="53382"/>
                    <a:pt x="26518" y="53544"/>
                  </a:cubicBezTo>
                  <a:cubicBezTo>
                    <a:pt x="26425" y="53395"/>
                    <a:pt x="26373" y="53219"/>
                    <a:pt x="26352" y="53025"/>
                  </a:cubicBezTo>
                  <a:close/>
                  <a:moveTo>
                    <a:pt x="26245" y="57220"/>
                  </a:moveTo>
                  <a:cubicBezTo>
                    <a:pt x="26272" y="57327"/>
                    <a:pt x="26307" y="57435"/>
                    <a:pt x="26352" y="57538"/>
                  </a:cubicBezTo>
                  <a:cubicBezTo>
                    <a:pt x="26352" y="57590"/>
                    <a:pt x="26349" y="57649"/>
                    <a:pt x="26352" y="57705"/>
                  </a:cubicBezTo>
                  <a:cubicBezTo>
                    <a:pt x="26352" y="57729"/>
                    <a:pt x="26356" y="57757"/>
                    <a:pt x="26359" y="57788"/>
                  </a:cubicBezTo>
                  <a:cubicBezTo>
                    <a:pt x="26321" y="57587"/>
                    <a:pt x="26248" y="57396"/>
                    <a:pt x="26144" y="57223"/>
                  </a:cubicBezTo>
                  <a:cubicBezTo>
                    <a:pt x="26179" y="57220"/>
                    <a:pt x="26214" y="57220"/>
                    <a:pt x="26245" y="57220"/>
                  </a:cubicBezTo>
                  <a:close/>
                  <a:moveTo>
                    <a:pt x="31356" y="58955"/>
                  </a:moveTo>
                  <a:cubicBezTo>
                    <a:pt x="31357" y="58955"/>
                    <a:pt x="31352" y="58962"/>
                    <a:pt x="31340" y="58976"/>
                  </a:cubicBezTo>
                  <a:cubicBezTo>
                    <a:pt x="31349" y="58962"/>
                    <a:pt x="31355" y="58955"/>
                    <a:pt x="31356" y="58955"/>
                  </a:cubicBezTo>
                  <a:close/>
                  <a:moveTo>
                    <a:pt x="26352" y="58637"/>
                  </a:moveTo>
                  <a:cubicBezTo>
                    <a:pt x="26390" y="59063"/>
                    <a:pt x="26577" y="59478"/>
                    <a:pt x="26868" y="59825"/>
                  </a:cubicBezTo>
                  <a:cubicBezTo>
                    <a:pt x="26584" y="59749"/>
                    <a:pt x="26338" y="59527"/>
                    <a:pt x="26099" y="59277"/>
                  </a:cubicBezTo>
                  <a:cubicBezTo>
                    <a:pt x="26220" y="59080"/>
                    <a:pt x="26304" y="58862"/>
                    <a:pt x="26352" y="58637"/>
                  </a:cubicBezTo>
                  <a:close/>
                  <a:moveTo>
                    <a:pt x="13735" y="61625"/>
                  </a:moveTo>
                  <a:cubicBezTo>
                    <a:pt x="13984" y="61625"/>
                    <a:pt x="14233" y="61654"/>
                    <a:pt x="14477" y="61709"/>
                  </a:cubicBezTo>
                  <a:lnTo>
                    <a:pt x="14581" y="61737"/>
                  </a:lnTo>
                  <a:cubicBezTo>
                    <a:pt x="14408" y="61938"/>
                    <a:pt x="14249" y="62156"/>
                    <a:pt x="14110" y="62371"/>
                  </a:cubicBezTo>
                  <a:cubicBezTo>
                    <a:pt x="14079" y="62333"/>
                    <a:pt x="14055" y="62295"/>
                    <a:pt x="14027" y="62257"/>
                  </a:cubicBezTo>
                  <a:cubicBezTo>
                    <a:pt x="13846" y="61981"/>
                    <a:pt x="13573" y="61860"/>
                    <a:pt x="13305" y="61860"/>
                  </a:cubicBezTo>
                  <a:cubicBezTo>
                    <a:pt x="12906" y="61860"/>
                    <a:pt x="12518" y="62128"/>
                    <a:pt x="12458" y="62551"/>
                  </a:cubicBezTo>
                  <a:cubicBezTo>
                    <a:pt x="12309" y="62593"/>
                    <a:pt x="12149" y="62620"/>
                    <a:pt x="11966" y="62645"/>
                  </a:cubicBezTo>
                  <a:cubicBezTo>
                    <a:pt x="11925" y="62650"/>
                    <a:pt x="11885" y="62652"/>
                    <a:pt x="11846" y="62652"/>
                  </a:cubicBezTo>
                  <a:cubicBezTo>
                    <a:pt x="11724" y="62652"/>
                    <a:pt x="11605" y="62630"/>
                    <a:pt x="11488" y="62596"/>
                  </a:cubicBezTo>
                  <a:cubicBezTo>
                    <a:pt x="11439" y="62582"/>
                    <a:pt x="11408" y="62575"/>
                    <a:pt x="11387" y="62572"/>
                  </a:cubicBezTo>
                  <a:cubicBezTo>
                    <a:pt x="11644" y="62142"/>
                    <a:pt x="12426" y="61893"/>
                    <a:pt x="12849" y="61758"/>
                  </a:cubicBezTo>
                  <a:cubicBezTo>
                    <a:pt x="13138" y="61667"/>
                    <a:pt x="13436" y="61625"/>
                    <a:pt x="13735" y="61625"/>
                  </a:cubicBezTo>
                  <a:close/>
                  <a:moveTo>
                    <a:pt x="13430" y="1"/>
                  </a:moveTo>
                  <a:cubicBezTo>
                    <a:pt x="13425" y="1"/>
                    <a:pt x="13419" y="1"/>
                    <a:pt x="13414" y="3"/>
                  </a:cubicBezTo>
                  <a:cubicBezTo>
                    <a:pt x="10660" y="1060"/>
                    <a:pt x="7618" y="107"/>
                    <a:pt x="4812" y="966"/>
                  </a:cubicBezTo>
                  <a:cubicBezTo>
                    <a:pt x="4424" y="1084"/>
                    <a:pt x="4355" y="1746"/>
                    <a:pt x="4812" y="1822"/>
                  </a:cubicBezTo>
                  <a:cubicBezTo>
                    <a:pt x="5966" y="2013"/>
                    <a:pt x="7251" y="2262"/>
                    <a:pt x="8536" y="2349"/>
                  </a:cubicBezTo>
                  <a:cubicBezTo>
                    <a:pt x="7459" y="2695"/>
                    <a:pt x="6392" y="3076"/>
                    <a:pt x="5394" y="3613"/>
                  </a:cubicBezTo>
                  <a:cubicBezTo>
                    <a:pt x="4961" y="3842"/>
                    <a:pt x="5124" y="4592"/>
                    <a:pt x="5612" y="4592"/>
                  </a:cubicBezTo>
                  <a:cubicBezTo>
                    <a:pt x="5627" y="4592"/>
                    <a:pt x="5642" y="4591"/>
                    <a:pt x="5658" y="4590"/>
                  </a:cubicBezTo>
                  <a:cubicBezTo>
                    <a:pt x="6125" y="4548"/>
                    <a:pt x="6610" y="4517"/>
                    <a:pt x="7109" y="4489"/>
                  </a:cubicBezTo>
                  <a:lnTo>
                    <a:pt x="7109" y="4489"/>
                  </a:lnTo>
                  <a:cubicBezTo>
                    <a:pt x="6423" y="4784"/>
                    <a:pt x="5741" y="5085"/>
                    <a:pt x="5069" y="5418"/>
                  </a:cubicBezTo>
                  <a:cubicBezTo>
                    <a:pt x="4570" y="5667"/>
                    <a:pt x="4643" y="6582"/>
                    <a:pt x="5231" y="6668"/>
                  </a:cubicBezTo>
                  <a:cubicBezTo>
                    <a:pt x="5531" y="6713"/>
                    <a:pt x="5827" y="6733"/>
                    <a:pt x="6118" y="6733"/>
                  </a:cubicBezTo>
                  <a:cubicBezTo>
                    <a:pt x="6574" y="6733"/>
                    <a:pt x="7021" y="6684"/>
                    <a:pt x="7462" y="6599"/>
                  </a:cubicBezTo>
                  <a:lnTo>
                    <a:pt x="7462" y="6599"/>
                  </a:lnTo>
                  <a:cubicBezTo>
                    <a:pt x="6808" y="6994"/>
                    <a:pt x="6149" y="7375"/>
                    <a:pt x="5498" y="7770"/>
                  </a:cubicBezTo>
                  <a:cubicBezTo>
                    <a:pt x="5236" y="7565"/>
                    <a:pt x="4929" y="7473"/>
                    <a:pt x="4612" y="7473"/>
                  </a:cubicBezTo>
                  <a:cubicBezTo>
                    <a:pt x="4165" y="7473"/>
                    <a:pt x="3698" y="7656"/>
                    <a:pt x="3305" y="7967"/>
                  </a:cubicBezTo>
                  <a:cubicBezTo>
                    <a:pt x="2346" y="8726"/>
                    <a:pt x="1799" y="9935"/>
                    <a:pt x="1345" y="11037"/>
                  </a:cubicBezTo>
                  <a:cubicBezTo>
                    <a:pt x="46" y="14196"/>
                    <a:pt x="1" y="17698"/>
                    <a:pt x="295" y="21058"/>
                  </a:cubicBezTo>
                  <a:cubicBezTo>
                    <a:pt x="683" y="25444"/>
                    <a:pt x="1889" y="29732"/>
                    <a:pt x="3423" y="33841"/>
                  </a:cubicBezTo>
                  <a:cubicBezTo>
                    <a:pt x="4171" y="35850"/>
                    <a:pt x="4989" y="37842"/>
                    <a:pt x="5848" y="39806"/>
                  </a:cubicBezTo>
                  <a:cubicBezTo>
                    <a:pt x="6714" y="41791"/>
                    <a:pt x="7584" y="43893"/>
                    <a:pt x="8841" y="45671"/>
                  </a:cubicBezTo>
                  <a:cubicBezTo>
                    <a:pt x="8997" y="45893"/>
                    <a:pt x="9208" y="45990"/>
                    <a:pt x="9411" y="45990"/>
                  </a:cubicBezTo>
                  <a:cubicBezTo>
                    <a:pt x="9793" y="45990"/>
                    <a:pt x="10148" y="45647"/>
                    <a:pt x="10064" y="45154"/>
                  </a:cubicBezTo>
                  <a:cubicBezTo>
                    <a:pt x="9783" y="43422"/>
                    <a:pt x="9101" y="41718"/>
                    <a:pt x="8460" y="40093"/>
                  </a:cubicBezTo>
                  <a:cubicBezTo>
                    <a:pt x="7753" y="38299"/>
                    <a:pt x="7026" y="36511"/>
                    <a:pt x="6347" y="34710"/>
                  </a:cubicBezTo>
                  <a:cubicBezTo>
                    <a:pt x="5994" y="33778"/>
                    <a:pt x="5658" y="32843"/>
                    <a:pt x="5332" y="31901"/>
                  </a:cubicBezTo>
                  <a:lnTo>
                    <a:pt x="5332" y="31901"/>
                  </a:lnTo>
                  <a:cubicBezTo>
                    <a:pt x="5461" y="31993"/>
                    <a:pt x="5616" y="32048"/>
                    <a:pt x="5783" y="32048"/>
                  </a:cubicBezTo>
                  <a:cubicBezTo>
                    <a:pt x="5966" y="32048"/>
                    <a:pt x="6162" y="31982"/>
                    <a:pt x="6350" y="31828"/>
                  </a:cubicBezTo>
                  <a:cubicBezTo>
                    <a:pt x="7587" y="30817"/>
                    <a:pt x="8702" y="29549"/>
                    <a:pt x="9991" y="28572"/>
                  </a:cubicBezTo>
                  <a:lnTo>
                    <a:pt x="9991" y="28572"/>
                  </a:lnTo>
                  <a:cubicBezTo>
                    <a:pt x="8883" y="30190"/>
                    <a:pt x="7137" y="31534"/>
                    <a:pt x="6156" y="33144"/>
                  </a:cubicBezTo>
                  <a:cubicBezTo>
                    <a:pt x="5780" y="33758"/>
                    <a:pt x="6323" y="34379"/>
                    <a:pt x="6902" y="34379"/>
                  </a:cubicBezTo>
                  <a:cubicBezTo>
                    <a:pt x="7094" y="34379"/>
                    <a:pt x="7291" y="34310"/>
                    <a:pt x="7459" y="34149"/>
                  </a:cubicBezTo>
                  <a:cubicBezTo>
                    <a:pt x="8813" y="32840"/>
                    <a:pt x="10209" y="31450"/>
                    <a:pt x="11855" y="30498"/>
                  </a:cubicBezTo>
                  <a:lnTo>
                    <a:pt x="11855" y="30498"/>
                  </a:lnTo>
                  <a:cubicBezTo>
                    <a:pt x="10629" y="32434"/>
                    <a:pt x="8619" y="33969"/>
                    <a:pt x="7237" y="35742"/>
                  </a:cubicBezTo>
                  <a:cubicBezTo>
                    <a:pt x="7203" y="35787"/>
                    <a:pt x="7164" y="35833"/>
                    <a:pt x="7130" y="35881"/>
                  </a:cubicBezTo>
                  <a:cubicBezTo>
                    <a:pt x="6765" y="36361"/>
                    <a:pt x="7263" y="36901"/>
                    <a:pt x="7761" y="36901"/>
                  </a:cubicBezTo>
                  <a:cubicBezTo>
                    <a:pt x="7920" y="36901"/>
                    <a:pt x="8080" y="36846"/>
                    <a:pt x="8211" y="36716"/>
                  </a:cubicBezTo>
                  <a:cubicBezTo>
                    <a:pt x="9517" y="35413"/>
                    <a:pt x="10788" y="34087"/>
                    <a:pt x="12239" y="32971"/>
                  </a:cubicBezTo>
                  <a:lnTo>
                    <a:pt x="12239" y="32971"/>
                  </a:lnTo>
                  <a:cubicBezTo>
                    <a:pt x="11179" y="34426"/>
                    <a:pt x="9735" y="35628"/>
                    <a:pt x="8848" y="37225"/>
                  </a:cubicBezTo>
                  <a:cubicBezTo>
                    <a:pt x="8560" y="37749"/>
                    <a:pt x="8973" y="38203"/>
                    <a:pt x="9438" y="38203"/>
                  </a:cubicBezTo>
                  <a:cubicBezTo>
                    <a:pt x="9594" y="38203"/>
                    <a:pt x="9755" y="38152"/>
                    <a:pt x="9898" y="38036"/>
                  </a:cubicBezTo>
                  <a:cubicBezTo>
                    <a:pt x="11311" y="36886"/>
                    <a:pt x="12471" y="35261"/>
                    <a:pt x="13940" y="34121"/>
                  </a:cubicBezTo>
                  <a:lnTo>
                    <a:pt x="13940" y="34121"/>
                  </a:lnTo>
                  <a:cubicBezTo>
                    <a:pt x="12468" y="35985"/>
                    <a:pt x="10618" y="37565"/>
                    <a:pt x="9406" y="39626"/>
                  </a:cubicBezTo>
                  <a:cubicBezTo>
                    <a:pt x="9127" y="40097"/>
                    <a:pt x="9548" y="40743"/>
                    <a:pt x="10039" y="40743"/>
                  </a:cubicBezTo>
                  <a:cubicBezTo>
                    <a:pt x="10158" y="40743"/>
                    <a:pt x="10281" y="40704"/>
                    <a:pt x="10400" y="40616"/>
                  </a:cubicBezTo>
                  <a:cubicBezTo>
                    <a:pt x="11238" y="39989"/>
                    <a:pt x="12011" y="39286"/>
                    <a:pt x="12759" y="38559"/>
                  </a:cubicBezTo>
                  <a:lnTo>
                    <a:pt x="12759" y="38559"/>
                  </a:lnTo>
                  <a:cubicBezTo>
                    <a:pt x="12000" y="39553"/>
                    <a:pt x="11290" y="40568"/>
                    <a:pt x="10753" y="41694"/>
                  </a:cubicBezTo>
                  <a:cubicBezTo>
                    <a:pt x="10509" y="42208"/>
                    <a:pt x="10873" y="42770"/>
                    <a:pt x="11366" y="42770"/>
                  </a:cubicBezTo>
                  <a:cubicBezTo>
                    <a:pt x="11482" y="42770"/>
                    <a:pt x="11604" y="42739"/>
                    <a:pt x="11727" y="42671"/>
                  </a:cubicBezTo>
                  <a:cubicBezTo>
                    <a:pt x="13528" y="41676"/>
                    <a:pt x="14733" y="39969"/>
                    <a:pt x="16102" y="38472"/>
                  </a:cubicBezTo>
                  <a:cubicBezTo>
                    <a:pt x="16185" y="38607"/>
                    <a:pt x="16265" y="38739"/>
                    <a:pt x="16351" y="38867"/>
                  </a:cubicBezTo>
                  <a:cubicBezTo>
                    <a:pt x="15045" y="40627"/>
                    <a:pt x="13552" y="42276"/>
                    <a:pt x="12575" y="44247"/>
                  </a:cubicBezTo>
                  <a:cubicBezTo>
                    <a:pt x="12301" y="44797"/>
                    <a:pt x="12714" y="45298"/>
                    <a:pt x="13198" y="45298"/>
                  </a:cubicBezTo>
                  <a:cubicBezTo>
                    <a:pt x="13363" y="45298"/>
                    <a:pt x="13537" y="45240"/>
                    <a:pt x="13694" y="45106"/>
                  </a:cubicBezTo>
                  <a:cubicBezTo>
                    <a:pt x="15236" y="43803"/>
                    <a:pt x="16400" y="41874"/>
                    <a:pt x="17830" y="40318"/>
                  </a:cubicBezTo>
                  <a:cubicBezTo>
                    <a:pt x="18094" y="40474"/>
                    <a:pt x="18378" y="40596"/>
                    <a:pt x="18686" y="40679"/>
                  </a:cubicBezTo>
                  <a:cubicBezTo>
                    <a:pt x="18689" y="40679"/>
                    <a:pt x="18696" y="40679"/>
                    <a:pt x="18696" y="40682"/>
                  </a:cubicBezTo>
                  <a:cubicBezTo>
                    <a:pt x="18551" y="40880"/>
                    <a:pt x="18405" y="41077"/>
                    <a:pt x="18263" y="41271"/>
                  </a:cubicBezTo>
                  <a:cubicBezTo>
                    <a:pt x="17404" y="42432"/>
                    <a:pt x="16462" y="43537"/>
                    <a:pt x="15807" y="44836"/>
                  </a:cubicBezTo>
                  <a:cubicBezTo>
                    <a:pt x="15651" y="45151"/>
                    <a:pt x="15700" y="45442"/>
                    <a:pt x="15856" y="45650"/>
                  </a:cubicBezTo>
                  <a:cubicBezTo>
                    <a:pt x="15561" y="45757"/>
                    <a:pt x="15336" y="46017"/>
                    <a:pt x="15347" y="46433"/>
                  </a:cubicBezTo>
                  <a:cubicBezTo>
                    <a:pt x="15468" y="49564"/>
                    <a:pt x="19064" y="51736"/>
                    <a:pt x="21894" y="52096"/>
                  </a:cubicBezTo>
                  <a:cubicBezTo>
                    <a:pt x="22100" y="52123"/>
                    <a:pt x="22302" y="52137"/>
                    <a:pt x="22501" y="52137"/>
                  </a:cubicBezTo>
                  <a:cubicBezTo>
                    <a:pt x="23048" y="52137"/>
                    <a:pt x="23564" y="52035"/>
                    <a:pt x="24031" y="51826"/>
                  </a:cubicBezTo>
                  <a:cubicBezTo>
                    <a:pt x="24111" y="51854"/>
                    <a:pt x="24190" y="51875"/>
                    <a:pt x="24274" y="51892"/>
                  </a:cubicBezTo>
                  <a:cubicBezTo>
                    <a:pt x="24319" y="51954"/>
                    <a:pt x="24367" y="52013"/>
                    <a:pt x="24419" y="52069"/>
                  </a:cubicBezTo>
                  <a:cubicBezTo>
                    <a:pt x="24333" y="52741"/>
                    <a:pt x="24384" y="53420"/>
                    <a:pt x="24603" y="54050"/>
                  </a:cubicBezTo>
                  <a:cubicBezTo>
                    <a:pt x="24769" y="54545"/>
                    <a:pt x="25046" y="54944"/>
                    <a:pt x="25389" y="55266"/>
                  </a:cubicBezTo>
                  <a:cubicBezTo>
                    <a:pt x="24887" y="55394"/>
                    <a:pt x="24405" y="55630"/>
                    <a:pt x="24000" y="55948"/>
                  </a:cubicBezTo>
                  <a:cubicBezTo>
                    <a:pt x="23558" y="55850"/>
                    <a:pt x="23100" y="55804"/>
                    <a:pt x="22654" y="55804"/>
                  </a:cubicBezTo>
                  <a:cubicBezTo>
                    <a:pt x="22288" y="55804"/>
                    <a:pt x="21929" y="55835"/>
                    <a:pt x="21596" y="55893"/>
                  </a:cubicBezTo>
                  <a:cubicBezTo>
                    <a:pt x="21055" y="55990"/>
                    <a:pt x="20491" y="56250"/>
                    <a:pt x="20020" y="56607"/>
                  </a:cubicBezTo>
                  <a:cubicBezTo>
                    <a:pt x="19977" y="56605"/>
                    <a:pt x="19933" y="56605"/>
                    <a:pt x="19889" y="56605"/>
                  </a:cubicBezTo>
                  <a:cubicBezTo>
                    <a:pt x="19814" y="56605"/>
                    <a:pt x="19739" y="56607"/>
                    <a:pt x="19666" y="56614"/>
                  </a:cubicBezTo>
                  <a:cubicBezTo>
                    <a:pt x="18807" y="56669"/>
                    <a:pt x="17803" y="56929"/>
                    <a:pt x="17300" y="57680"/>
                  </a:cubicBezTo>
                  <a:cubicBezTo>
                    <a:pt x="16798" y="58436"/>
                    <a:pt x="16687" y="59361"/>
                    <a:pt x="16784" y="60240"/>
                  </a:cubicBezTo>
                  <a:cubicBezTo>
                    <a:pt x="16414" y="60331"/>
                    <a:pt x="16036" y="60518"/>
                    <a:pt x="15676" y="60760"/>
                  </a:cubicBezTo>
                  <a:cubicBezTo>
                    <a:pt x="15118" y="60511"/>
                    <a:pt x="14512" y="60362"/>
                    <a:pt x="13985" y="60324"/>
                  </a:cubicBezTo>
                  <a:cubicBezTo>
                    <a:pt x="13939" y="60320"/>
                    <a:pt x="13889" y="60319"/>
                    <a:pt x="13837" y="60319"/>
                  </a:cubicBezTo>
                  <a:cubicBezTo>
                    <a:pt x="12474" y="60319"/>
                    <a:pt x="9210" y="61437"/>
                    <a:pt x="10247" y="63199"/>
                  </a:cubicBezTo>
                  <a:cubicBezTo>
                    <a:pt x="10551" y="63712"/>
                    <a:pt x="11008" y="63920"/>
                    <a:pt x="11495" y="63920"/>
                  </a:cubicBezTo>
                  <a:cubicBezTo>
                    <a:pt x="11897" y="63920"/>
                    <a:pt x="12319" y="63778"/>
                    <a:pt x="12690" y="63549"/>
                  </a:cubicBezTo>
                  <a:cubicBezTo>
                    <a:pt x="13413" y="65313"/>
                    <a:pt x="15001" y="66007"/>
                    <a:pt x="16734" y="66007"/>
                  </a:cubicBezTo>
                  <a:cubicBezTo>
                    <a:pt x="18570" y="66007"/>
                    <a:pt x="20567" y="65227"/>
                    <a:pt x="21866" y="64113"/>
                  </a:cubicBezTo>
                  <a:cubicBezTo>
                    <a:pt x="22982" y="63154"/>
                    <a:pt x="22282" y="61758"/>
                    <a:pt x="21461" y="60684"/>
                  </a:cubicBezTo>
                  <a:cubicBezTo>
                    <a:pt x="21468" y="60483"/>
                    <a:pt x="21437" y="60279"/>
                    <a:pt x="21381" y="60088"/>
                  </a:cubicBezTo>
                  <a:cubicBezTo>
                    <a:pt x="21471" y="60050"/>
                    <a:pt x="21561" y="60008"/>
                    <a:pt x="21644" y="59949"/>
                  </a:cubicBezTo>
                  <a:cubicBezTo>
                    <a:pt x="21860" y="59888"/>
                    <a:pt x="22079" y="59858"/>
                    <a:pt x="22296" y="59858"/>
                  </a:cubicBezTo>
                  <a:cubicBezTo>
                    <a:pt x="23087" y="59858"/>
                    <a:pt x="23856" y="60245"/>
                    <a:pt x="24378" y="60840"/>
                  </a:cubicBezTo>
                  <a:cubicBezTo>
                    <a:pt x="25377" y="61981"/>
                    <a:pt x="26665" y="62358"/>
                    <a:pt x="28038" y="62358"/>
                  </a:cubicBezTo>
                  <a:cubicBezTo>
                    <a:pt x="28717" y="62358"/>
                    <a:pt x="29415" y="62266"/>
                    <a:pt x="30111" y="62128"/>
                  </a:cubicBezTo>
                  <a:cubicBezTo>
                    <a:pt x="31746" y="61803"/>
                    <a:pt x="34607" y="60382"/>
                    <a:pt x="33609" y="58283"/>
                  </a:cubicBezTo>
                  <a:cubicBezTo>
                    <a:pt x="33322" y="57680"/>
                    <a:pt x="32771" y="57376"/>
                    <a:pt x="32189" y="57140"/>
                  </a:cubicBezTo>
                  <a:cubicBezTo>
                    <a:pt x="32245" y="57033"/>
                    <a:pt x="32300" y="56925"/>
                    <a:pt x="32352" y="56808"/>
                  </a:cubicBezTo>
                  <a:cubicBezTo>
                    <a:pt x="33298" y="56461"/>
                    <a:pt x="34482" y="56388"/>
                    <a:pt x="35438" y="56302"/>
                  </a:cubicBezTo>
                  <a:cubicBezTo>
                    <a:pt x="36214" y="56233"/>
                    <a:pt x="36997" y="56181"/>
                    <a:pt x="37777" y="56122"/>
                  </a:cubicBezTo>
                  <a:cubicBezTo>
                    <a:pt x="38174" y="56094"/>
                    <a:pt x="38571" y="56086"/>
                    <a:pt x="38968" y="56086"/>
                  </a:cubicBezTo>
                  <a:cubicBezTo>
                    <a:pt x="39454" y="56086"/>
                    <a:pt x="39940" y="56098"/>
                    <a:pt x="40425" y="56098"/>
                  </a:cubicBezTo>
                  <a:cubicBezTo>
                    <a:pt x="41079" y="56098"/>
                    <a:pt x="41732" y="56077"/>
                    <a:pt x="42384" y="55980"/>
                  </a:cubicBezTo>
                  <a:cubicBezTo>
                    <a:pt x="45304" y="55529"/>
                    <a:pt x="48346" y="52453"/>
                    <a:pt x="45976" y="49585"/>
                  </a:cubicBezTo>
                  <a:cubicBezTo>
                    <a:pt x="44632" y="47960"/>
                    <a:pt x="42392" y="47557"/>
                    <a:pt x="40309" y="47557"/>
                  </a:cubicBezTo>
                  <a:cubicBezTo>
                    <a:pt x="39768" y="47557"/>
                    <a:pt x="39238" y="47584"/>
                    <a:pt x="38736" y="47624"/>
                  </a:cubicBezTo>
                  <a:cubicBezTo>
                    <a:pt x="37181" y="47749"/>
                    <a:pt x="35477" y="48023"/>
                    <a:pt x="33911" y="48580"/>
                  </a:cubicBezTo>
                  <a:cubicBezTo>
                    <a:pt x="34264" y="47714"/>
                    <a:pt x="34586" y="46841"/>
                    <a:pt x="34714" y="45878"/>
                  </a:cubicBezTo>
                  <a:cubicBezTo>
                    <a:pt x="34922" y="44299"/>
                    <a:pt x="34219" y="42515"/>
                    <a:pt x="32740" y="41794"/>
                  </a:cubicBezTo>
                  <a:cubicBezTo>
                    <a:pt x="32194" y="41531"/>
                    <a:pt x="31623" y="41413"/>
                    <a:pt x="31053" y="41413"/>
                  </a:cubicBezTo>
                  <a:cubicBezTo>
                    <a:pt x="30777" y="41413"/>
                    <a:pt x="30501" y="41441"/>
                    <a:pt x="30228" y="41493"/>
                  </a:cubicBezTo>
                  <a:cubicBezTo>
                    <a:pt x="30443" y="40381"/>
                    <a:pt x="30343" y="39255"/>
                    <a:pt x="29719" y="38209"/>
                  </a:cubicBezTo>
                  <a:cubicBezTo>
                    <a:pt x="28950" y="36924"/>
                    <a:pt x="27402" y="36203"/>
                    <a:pt x="25930" y="36203"/>
                  </a:cubicBezTo>
                  <a:cubicBezTo>
                    <a:pt x="25810" y="36203"/>
                    <a:pt x="25691" y="36207"/>
                    <a:pt x="25573" y="36217"/>
                  </a:cubicBezTo>
                  <a:cubicBezTo>
                    <a:pt x="24017" y="36349"/>
                    <a:pt x="22659" y="37222"/>
                    <a:pt x="21329" y="37959"/>
                  </a:cubicBezTo>
                  <a:cubicBezTo>
                    <a:pt x="21284" y="37980"/>
                    <a:pt x="21246" y="38008"/>
                    <a:pt x="21204" y="38029"/>
                  </a:cubicBezTo>
                  <a:cubicBezTo>
                    <a:pt x="21222" y="37925"/>
                    <a:pt x="21243" y="37824"/>
                    <a:pt x="21256" y="37717"/>
                  </a:cubicBezTo>
                  <a:cubicBezTo>
                    <a:pt x="21304" y="37372"/>
                    <a:pt x="21088" y="36984"/>
                    <a:pt x="20730" y="36984"/>
                  </a:cubicBezTo>
                  <a:cubicBezTo>
                    <a:pt x="20675" y="36984"/>
                    <a:pt x="20615" y="36993"/>
                    <a:pt x="20553" y="37014"/>
                  </a:cubicBezTo>
                  <a:cubicBezTo>
                    <a:pt x="19708" y="37287"/>
                    <a:pt x="18960" y="37710"/>
                    <a:pt x="18277" y="38226"/>
                  </a:cubicBezTo>
                  <a:lnTo>
                    <a:pt x="18225" y="38174"/>
                  </a:lnTo>
                  <a:cubicBezTo>
                    <a:pt x="18686" y="37412"/>
                    <a:pt x="19102" y="36619"/>
                    <a:pt x="19420" y="35770"/>
                  </a:cubicBezTo>
                  <a:cubicBezTo>
                    <a:pt x="19568" y="35365"/>
                    <a:pt x="19207" y="35091"/>
                    <a:pt x="18857" y="35091"/>
                  </a:cubicBezTo>
                  <a:cubicBezTo>
                    <a:pt x="18770" y="35091"/>
                    <a:pt x="18684" y="35107"/>
                    <a:pt x="18606" y="35143"/>
                  </a:cubicBezTo>
                  <a:cubicBezTo>
                    <a:pt x="17990" y="35431"/>
                    <a:pt x="17435" y="35794"/>
                    <a:pt x="16926" y="36200"/>
                  </a:cubicBezTo>
                  <a:cubicBezTo>
                    <a:pt x="16791" y="35919"/>
                    <a:pt x="16660" y="35639"/>
                    <a:pt x="16538" y="35361"/>
                  </a:cubicBezTo>
                  <a:cubicBezTo>
                    <a:pt x="16715" y="35060"/>
                    <a:pt x="16888" y="34755"/>
                    <a:pt x="17054" y="34443"/>
                  </a:cubicBezTo>
                  <a:cubicBezTo>
                    <a:pt x="17244" y="34081"/>
                    <a:pt x="16955" y="33599"/>
                    <a:pt x="16584" y="33599"/>
                  </a:cubicBezTo>
                  <a:cubicBezTo>
                    <a:pt x="16494" y="33599"/>
                    <a:pt x="16400" y="33627"/>
                    <a:pt x="16306" y="33692"/>
                  </a:cubicBezTo>
                  <a:cubicBezTo>
                    <a:pt x="16171" y="33789"/>
                    <a:pt x="16036" y="33889"/>
                    <a:pt x="15901" y="33986"/>
                  </a:cubicBezTo>
                  <a:cubicBezTo>
                    <a:pt x="15835" y="33844"/>
                    <a:pt x="15759" y="33702"/>
                    <a:pt x="15686" y="33560"/>
                  </a:cubicBezTo>
                  <a:cubicBezTo>
                    <a:pt x="15821" y="33328"/>
                    <a:pt x="15946" y="33092"/>
                    <a:pt x="16067" y="32853"/>
                  </a:cubicBezTo>
                  <a:cubicBezTo>
                    <a:pt x="16231" y="32520"/>
                    <a:pt x="16012" y="32043"/>
                    <a:pt x="15637" y="32043"/>
                  </a:cubicBezTo>
                  <a:cubicBezTo>
                    <a:pt x="15584" y="32043"/>
                    <a:pt x="15527" y="32053"/>
                    <a:pt x="15468" y="32074"/>
                  </a:cubicBezTo>
                  <a:cubicBezTo>
                    <a:pt x="15302" y="32133"/>
                    <a:pt x="15135" y="32202"/>
                    <a:pt x="14976" y="32271"/>
                  </a:cubicBezTo>
                  <a:cubicBezTo>
                    <a:pt x="14775" y="31932"/>
                    <a:pt x="14574" y="31589"/>
                    <a:pt x="14366" y="31246"/>
                  </a:cubicBezTo>
                  <a:cubicBezTo>
                    <a:pt x="14384" y="31042"/>
                    <a:pt x="14252" y="30875"/>
                    <a:pt x="14079" y="30782"/>
                  </a:cubicBezTo>
                  <a:cubicBezTo>
                    <a:pt x="13933" y="30546"/>
                    <a:pt x="13784" y="30307"/>
                    <a:pt x="13635" y="30068"/>
                  </a:cubicBezTo>
                  <a:cubicBezTo>
                    <a:pt x="13764" y="29805"/>
                    <a:pt x="13881" y="29531"/>
                    <a:pt x="13982" y="29251"/>
                  </a:cubicBezTo>
                  <a:cubicBezTo>
                    <a:pt x="14140" y="28805"/>
                    <a:pt x="13727" y="28363"/>
                    <a:pt x="13295" y="28363"/>
                  </a:cubicBezTo>
                  <a:cubicBezTo>
                    <a:pt x="13236" y="28363"/>
                    <a:pt x="13177" y="28371"/>
                    <a:pt x="13119" y="28388"/>
                  </a:cubicBezTo>
                  <a:cubicBezTo>
                    <a:pt x="12970" y="28433"/>
                    <a:pt x="12828" y="28485"/>
                    <a:pt x="12683" y="28537"/>
                  </a:cubicBezTo>
                  <a:cubicBezTo>
                    <a:pt x="12534" y="28298"/>
                    <a:pt x="12392" y="28056"/>
                    <a:pt x="12253" y="27813"/>
                  </a:cubicBezTo>
                  <a:cubicBezTo>
                    <a:pt x="12371" y="27505"/>
                    <a:pt x="12461" y="27190"/>
                    <a:pt x="12520" y="26861"/>
                  </a:cubicBezTo>
                  <a:cubicBezTo>
                    <a:pt x="12606" y="26390"/>
                    <a:pt x="12270" y="25795"/>
                    <a:pt x="11768" y="25795"/>
                  </a:cubicBezTo>
                  <a:cubicBezTo>
                    <a:pt x="11685" y="25795"/>
                    <a:pt x="11599" y="25810"/>
                    <a:pt x="11508" y="25846"/>
                  </a:cubicBezTo>
                  <a:cubicBezTo>
                    <a:pt x="11422" y="25880"/>
                    <a:pt x="11335" y="25922"/>
                    <a:pt x="11252" y="25960"/>
                  </a:cubicBezTo>
                  <a:cubicBezTo>
                    <a:pt x="11172" y="25794"/>
                    <a:pt x="11093" y="25634"/>
                    <a:pt x="11017" y="25471"/>
                  </a:cubicBezTo>
                  <a:cubicBezTo>
                    <a:pt x="10993" y="25418"/>
                    <a:pt x="10940" y="25395"/>
                    <a:pt x="10886" y="25395"/>
                  </a:cubicBezTo>
                  <a:cubicBezTo>
                    <a:pt x="10800" y="25395"/>
                    <a:pt x="10708" y="25455"/>
                    <a:pt x="10719" y="25551"/>
                  </a:cubicBezTo>
                  <a:cubicBezTo>
                    <a:pt x="10746" y="25759"/>
                    <a:pt x="10781" y="25963"/>
                    <a:pt x="10819" y="26168"/>
                  </a:cubicBezTo>
                  <a:cubicBezTo>
                    <a:pt x="10618" y="26268"/>
                    <a:pt x="10428" y="26372"/>
                    <a:pt x="10237" y="26483"/>
                  </a:cubicBezTo>
                  <a:cubicBezTo>
                    <a:pt x="10213" y="26376"/>
                    <a:pt x="10157" y="26279"/>
                    <a:pt x="10081" y="26192"/>
                  </a:cubicBezTo>
                  <a:cubicBezTo>
                    <a:pt x="11013" y="25146"/>
                    <a:pt x="11820" y="24023"/>
                    <a:pt x="12149" y="22614"/>
                  </a:cubicBezTo>
                  <a:cubicBezTo>
                    <a:pt x="12278" y="22039"/>
                    <a:pt x="11854" y="21598"/>
                    <a:pt x="11350" y="21598"/>
                  </a:cubicBezTo>
                  <a:cubicBezTo>
                    <a:pt x="11341" y="21598"/>
                    <a:pt x="11331" y="21598"/>
                    <a:pt x="11321" y="21599"/>
                  </a:cubicBezTo>
                  <a:cubicBezTo>
                    <a:pt x="11450" y="21339"/>
                    <a:pt x="11578" y="21072"/>
                    <a:pt x="11689" y="20798"/>
                  </a:cubicBezTo>
                  <a:cubicBezTo>
                    <a:pt x="11917" y="20241"/>
                    <a:pt x="11408" y="19790"/>
                    <a:pt x="10895" y="19756"/>
                  </a:cubicBezTo>
                  <a:cubicBezTo>
                    <a:pt x="11062" y="19382"/>
                    <a:pt x="11207" y="19004"/>
                    <a:pt x="11335" y="18616"/>
                  </a:cubicBezTo>
                  <a:cubicBezTo>
                    <a:pt x="11509" y="18079"/>
                    <a:pt x="11033" y="17535"/>
                    <a:pt x="10503" y="17535"/>
                  </a:cubicBezTo>
                  <a:cubicBezTo>
                    <a:pt x="10431" y="17535"/>
                    <a:pt x="10358" y="17545"/>
                    <a:pt x="10286" y="17566"/>
                  </a:cubicBezTo>
                  <a:cubicBezTo>
                    <a:pt x="10251" y="17577"/>
                    <a:pt x="10220" y="17591"/>
                    <a:pt x="10185" y="17601"/>
                  </a:cubicBezTo>
                  <a:cubicBezTo>
                    <a:pt x="10254" y="17480"/>
                    <a:pt x="10324" y="17359"/>
                    <a:pt x="10390" y="17237"/>
                  </a:cubicBezTo>
                  <a:cubicBezTo>
                    <a:pt x="10677" y="16700"/>
                    <a:pt x="10376" y="16188"/>
                    <a:pt x="9918" y="16035"/>
                  </a:cubicBezTo>
                  <a:cubicBezTo>
                    <a:pt x="10074" y="15730"/>
                    <a:pt x="10216" y="15415"/>
                    <a:pt x="10341" y="15090"/>
                  </a:cubicBezTo>
                  <a:cubicBezTo>
                    <a:pt x="10537" y="14593"/>
                    <a:pt x="10046" y="14027"/>
                    <a:pt x="9544" y="14027"/>
                  </a:cubicBezTo>
                  <a:cubicBezTo>
                    <a:pt x="9468" y="14027"/>
                    <a:pt x="9393" y="14040"/>
                    <a:pt x="9319" y="14068"/>
                  </a:cubicBezTo>
                  <a:lnTo>
                    <a:pt x="9215" y="14109"/>
                  </a:lnTo>
                  <a:cubicBezTo>
                    <a:pt x="9437" y="13562"/>
                    <a:pt x="9607" y="13001"/>
                    <a:pt x="9707" y="12412"/>
                  </a:cubicBezTo>
                  <a:cubicBezTo>
                    <a:pt x="9803" y="11851"/>
                    <a:pt x="9422" y="11408"/>
                    <a:pt x="8930" y="11408"/>
                  </a:cubicBezTo>
                  <a:cubicBezTo>
                    <a:pt x="8802" y="11408"/>
                    <a:pt x="8666" y="11438"/>
                    <a:pt x="8529" y="11504"/>
                  </a:cubicBezTo>
                  <a:cubicBezTo>
                    <a:pt x="8342" y="11598"/>
                    <a:pt x="8166" y="11691"/>
                    <a:pt x="7992" y="11795"/>
                  </a:cubicBezTo>
                  <a:cubicBezTo>
                    <a:pt x="8013" y="11549"/>
                    <a:pt x="7899" y="11310"/>
                    <a:pt x="7726" y="11147"/>
                  </a:cubicBezTo>
                  <a:cubicBezTo>
                    <a:pt x="7774" y="10960"/>
                    <a:pt x="7812" y="10770"/>
                    <a:pt x="7843" y="10579"/>
                  </a:cubicBezTo>
                  <a:cubicBezTo>
                    <a:pt x="7912" y="10145"/>
                    <a:pt x="7619" y="9605"/>
                    <a:pt x="7158" y="9605"/>
                  </a:cubicBezTo>
                  <a:cubicBezTo>
                    <a:pt x="7082" y="9605"/>
                    <a:pt x="7002" y="9619"/>
                    <a:pt x="6918" y="9651"/>
                  </a:cubicBezTo>
                  <a:cubicBezTo>
                    <a:pt x="6808" y="9696"/>
                    <a:pt x="6700" y="9738"/>
                    <a:pt x="6593" y="9786"/>
                  </a:cubicBezTo>
                  <a:cubicBezTo>
                    <a:pt x="6593" y="9436"/>
                    <a:pt x="6285" y="9107"/>
                    <a:pt x="5952" y="9069"/>
                  </a:cubicBezTo>
                  <a:cubicBezTo>
                    <a:pt x="6582" y="8999"/>
                    <a:pt x="7197" y="8828"/>
                    <a:pt x="7800" y="8828"/>
                  </a:cubicBezTo>
                  <a:cubicBezTo>
                    <a:pt x="8206" y="8828"/>
                    <a:pt x="8607" y="8905"/>
                    <a:pt x="9004" y="9142"/>
                  </a:cubicBezTo>
                  <a:cubicBezTo>
                    <a:pt x="9695" y="9554"/>
                    <a:pt x="10217" y="10038"/>
                    <a:pt x="11017" y="10038"/>
                  </a:cubicBezTo>
                  <a:cubicBezTo>
                    <a:pt x="11092" y="10038"/>
                    <a:pt x="11169" y="10034"/>
                    <a:pt x="11249" y="10025"/>
                  </a:cubicBezTo>
                  <a:cubicBezTo>
                    <a:pt x="11675" y="9977"/>
                    <a:pt x="11997" y="9329"/>
                    <a:pt x="11498" y="9104"/>
                  </a:cubicBezTo>
                  <a:cubicBezTo>
                    <a:pt x="10649" y="8723"/>
                    <a:pt x="9950" y="8071"/>
                    <a:pt x="9094" y="7725"/>
                  </a:cubicBezTo>
                  <a:cubicBezTo>
                    <a:pt x="8865" y="7635"/>
                    <a:pt x="8644" y="7579"/>
                    <a:pt x="8425" y="7545"/>
                  </a:cubicBezTo>
                  <a:cubicBezTo>
                    <a:pt x="9804" y="6696"/>
                    <a:pt x="11148" y="5795"/>
                    <a:pt x="12326" y="4659"/>
                  </a:cubicBezTo>
                  <a:cubicBezTo>
                    <a:pt x="12710" y="4289"/>
                    <a:pt x="12520" y="3824"/>
                    <a:pt x="12156" y="3637"/>
                  </a:cubicBezTo>
                  <a:cubicBezTo>
                    <a:pt x="12807" y="3364"/>
                    <a:pt x="13403" y="3000"/>
                    <a:pt x="13923" y="2498"/>
                  </a:cubicBezTo>
                  <a:cubicBezTo>
                    <a:pt x="14230" y="2204"/>
                    <a:pt x="14031" y="1596"/>
                    <a:pt x="13589" y="1596"/>
                  </a:cubicBezTo>
                  <a:cubicBezTo>
                    <a:pt x="13577" y="1596"/>
                    <a:pt x="13565" y="1596"/>
                    <a:pt x="13552" y="1597"/>
                  </a:cubicBezTo>
                  <a:cubicBezTo>
                    <a:pt x="13247" y="1621"/>
                    <a:pt x="12956" y="1680"/>
                    <a:pt x="12679" y="1760"/>
                  </a:cubicBezTo>
                  <a:cubicBezTo>
                    <a:pt x="12901" y="1656"/>
                    <a:pt x="13119" y="1535"/>
                    <a:pt x="13331" y="1396"/>
                  </a:cubicBezTo>
                  <a:cubicBezTo>
                    <a:pt x="13569" y="1237"/>
                    <a:pt x="13454" y="874"/>
                    <a:pt x="13188" y="874"/>
                  </a:cubicBezTo>
                  <a:cubicBezTo>
                    <a:pt x="13164" y="874"/>
                    <a:pt x="13139" y="877"/>
                    <a:pt x="13112" y="883"/>
                  </a:cubicBezTo>
                  <a:lnTo>
                    <a:pt x="13060" y="897"/>
                  </a:lnTo>
                  <a:cubicBezTo>
                    <a:pt x="13052" y="845"/>
                    <a:pt x="12997" y="800"/>
                    <a:pt x="12936" y="800"/>
                  </a:cubicBezTo>
                  <a:cubicBezTo>
                    <a:pt x="12920" y="800"/>
                    <a:pt x="12903" y="803"/>
                    <a:pt x="12887" y="811"/>
                  </a:cubicBezTo>
                  <a:cubicBezTo>
                    <a:pt x="12690" y="904"/>
                    <a:pt x="12485" y="991"/>
                    <a:pt x="12281" y="1074"/>
                  </a:cubicBezTo>
                  <a:cubicBezTo>
                    <a:pt x="11288" y="1285"/>
                    <a:pt x="10291" y="1405"/>
                    <a:pt x="9266" y="1405"/>
                  </a:cubicBezTo>
                  <a:cubicBezTo>
                    <a:pt x="9198" y="1405"/>
                    <a:pt x="9128" y="1404"/>
                    <a:pt x="9059" y="1403"/>
                  </a:cubicBezTo>
                  <a:cubicBezTo>
                    <a:pt x="8536" y="1396"/>
                    <a:pt x="8017" y="1351"/>
                    <a:pt x="7497" y="1292"/>
                  </a:cubicBezTo>
                  <a:cubicBezTo>
                    <a:pt x="9523" y="1067"/>
                    <a:pt x="11588" y="1147"/>
                    <a:pt x="13455" y="107"/>
                  </a:cubicBezTo>
                  <a:cubicBezTo>
                    <a:pt x="13505" y="82"/>
                    <a:pt x="13479" y="1"/>
                    <a:pt x="13430"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6" name="Google Shape;181;p33">
              <a:extLst>
                <a:ext uri="{FF2B5EF4-FFF2-40B4-BE49-F238E27FC236}">
                  <a16:creationId xmlns:a16="http://schemas.microsoft.com/office/drawing/2014/main" id="{FBC37B83-D02E-24B6-7E26-41CE46F0049E}"/>
                </a:ext>
              </a:extLst>
            </p:cNvPr>
            <p:cNvSpPr/>
            <p:nvPr/>
          </p:nvSpPr>
          <p:spPr>
            <a:xfrm>
              <a:off x="4746179" y="1035536"/>
              <a:ext cx="278441" cy="208684"/>
            </a:xfrm>
            <a:custGeom>
              <a:avLst/>
              <a:gdLst/>
              <a:ahLst/>
              <a:cxnLst/>
              <a:rect l="l" t="t" r="r" b="b"/>
              <a:pathLst>
                <a:path w="5704" h="4275" extrusionOk="0">
                  <a:moveTo>
                    <a:pt x="2456" y="0"/>
                  </a:moveTo>
                  <a:cubicBezTo>
                    <a:pt x="2108" y="0"/>
                    <a:pt x="1768" y="71"/>
                    <a:pt x="1452" y="237"/>
                  </a:cubicBezTo>
                  <a:cubicBezTo>
                    <a:pt x="0" y="999"/>
                    <a:pt x="374" y="2942"/>
                    <a:pt x="908" y="4172"/>
                  </a:cubicBezTo>
                  <a:cubicBezTo>
                    <a:pt x="938" y="4244"/>
                    <a:pt x="996" y="4274"/>
                    <a:pt x="1056" y="4274"/>
                  </a:cubicBezTo>
                  <a:cubicBezTo>
                    <a:pt x="1176" y="4274"/>
                    <a:pt x="1308" y="4158"/>
                    <a:pt x="1271" y="4023"/>
                  </a:cubicBezTo>
                  <a:cubicBezTo>
                    <a:pt x="967" y="2966"/>
                    <a:pt x="496" y="1328"/>
                    <a:pt x="1694" y="656"/>
                  </a:cubicBezTo>
                  <a:cubicBezTo>
                    <a:pt x="1923" y="528"/>
                    <a:pt x="2189" y="481"/>
                    <a:pt x="2463" y="481"/>
                  </a:cubicBezTo>
                  <a:cubicBezTo>
                    <a:pt x="2847" y="481"/>
                    <a:pt x="3247" y="573"/>
                    <a:pt x="3579" y="656"/>
                  </a:cubicBezTo>
                  <a:cubicBezTo>
                    <a:pt x="4219" y="819"/>
                    <a:pt x="5162" y="1096"/>
                    <a:pt x="5681" y="1532"/>
                  </a:cubicBezTo>
                  <a:cubicBezTo>
                    <a:pt x="5684" y="1534"/>
                    <a:pt x="5686" y="1534"/>
                    <a:pt x="5689" y="1534"/>
                  </a:cubicBezTo>
                  <a:cubicBezTo>
                    <a:pt x="5697" y="1534"/>
                    <a:pt x="5703" y="1526"/>
                    <a:pt x="5695" y="1518"/>
                  </a:cubicBezTo>
                  <a:cubicBezTo>
                    <a:pt x="4926" y="825"/>
                    <a:pt x="3644" y="0"/>
                    <a:pt x="245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7" name="Google Shape;182;p33">
              <a:extLst>
                <a:ext uri="{FF2B5EF4-FFF2-40B4-BE49-F238E27FC236}">
                  <a16:creationId xmlns:a16="http://schemas.microsoft.com/office/drawing/2014/main" id="{9B48F269-1681-0F6A-EBA5-B6CC81A0272F}"/>
                </a:ext>
              </a:extLst>
            </p:cNvPr>
            <p:cNvSpPr/>
            <p:nvPr/>
          </p:nvSpPr>
          <p:spPr>
            <a:xfrm>
              <a:off x="5290171" y="1506697"/>
              <a:ext cx="391" cy="342"/>
            </a:xfrm>
            <a:custGeom>
              <a:avLst/>
              <a:gdLst/>
              <a:ahLst/>
              <a:cxnLst/>
              <a:rect l="l" t="t" r="r" b="b"/>
              <a:pathLst>
                <a:path w="8" h="7" extrusionOk="0">
                  <a:moveTo>
                    <a:pt x="4" y="0"/>
                  </a:moveTo>
                  <a:cubicBezTo>
                    <a:pt x="0" y="0"/>
                    <a:pt x="0" y="7"/>
                    <a:pt x="4" y="7"/>
                  </a:cubicBezTo>
                  <a:cubicBezTo>
                    <a:pt x="7" y="7"/>
                    <a:pt x="7" y="0"/>
                    <a:pt x="4"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8" name="Google Shape;183;p33">
              <a:extLst>
                <a:ext uri="{FF2B5EF4-FFF2-40B4-BE49-F238E27FC236}">
                  <a16:creationId xmlns:a16="http://schemas.microsoft.com/office/drawing/2014/main" id="{14824BB7-D2D4-88E9-0C50-41A113ECEF74}"/>
                </a:ext>
              </a:extLst>
            </p:cNvPr>
            <p:cNvSpPr/>
            <p:nvPr/>
          </p:nvSpPr>
          <p:spPr>
            <a:xfrm>
              <a:off x="4512991" y="1064630"/>
              <a:ext cx="2580995" cy="3523418"/>
            </a:xfrm>
            <a:custGeom>
              <a:avLst/>
              <a:gdLst/>
              <a:ahLst/>
              <a:cxnLst/>
              <a:rect l="l" t="t" r="r" b="b"/>
              <a:pathLst>
                <a:path w="52873" h="72179" extrusionOk="0">
                  <a:moveTo>
                    <a:pt x="14037" y="15336"/>
                  </a:moveTo>
                  <a:cubicBezTo>
                    <a:pt x="13818" y="15936"/>
                    <a:pt x="13569" y="16525"/>
                    <a:pt x="13403" y="17131"/>
                  </a:cubicBezTo>
                  <a:cubicBezTo>
                    <a:pt x="13261" y="16947"/>
                    <a:pt x="13101" y="16788"/>
                    <a:pt x="12914" y="16646"/>
                  </a:cubicBezTo>
                  <a:cubicBezTo>
                    <a:pt x="13316" y="16234"/>
                    <a:pt x="13680" y="15787"/>
                    <a:pt x="14037" y="15336"/>
                  </a:cubicBezTo>
                  <a:close/>
                  <a:moveTo>
                    <a:pt x="14009" y="17796"/>
                  </a:moveTo>
                  <a:cubicBezTo>
                    <a:pt x="13971" y="17879"/>
                    <a:pt x="13933" y="17962"/>
                    <a:pt x="13895" y="18049"/>
                  </a:cubicBezTo>
                  <a:cubicBezTo>
                    <a:pt x="13863" y="17966"/>
                    <a:pt x="13832" y="17882"/>
                    <a:pt x="13798" y="17806"/>
                  </a:cubicBezTo>
                  <a:lnTo>
                    <a:pt x="13798" y="17806"/>
                  </a:lnTo>
                  <a:cubicBezTo>
                    <a:pt x="13827" y="17814"/>
                    <a:pt x="13856" y="17817"/>
                    <a:pt x="13886" y="17817"/>
                  </a:cubicBezTo>
                  <a:cubicBezTo>
                    <a:pt x="13927" y="17817"/>
                    <a:pt x="13969" y="17810"/>
                    <a:pt x="14009" y="17796"/>
                  </a:cubicBezTo>
                  <a:close/>
                  <a:moveTo>
                    <a:pt x="18688" y="22419"/>
                  </a:moveTo>
                  <a:cubicBezTo>
                    <a:pt x="18720" y="22419"/>
                    <a:pt x="18753" y="22419"/>
                    <a:pt x="18786" y="22420"/>
                  </a:cubicBezTo>
                  <a:cubicBezTo>
                    <a:pt x="18197" y="24461"/>
                    <a:pt x="16617" y="26051"/>
                    <a:pt x="15183" y="27554"/>
                  </a:cubicBezTo>
                  <a:cubicBezTo>
                    <a:pt x="14989" y="27755"/>
                    <a:pt x="14795" y="27960"/>
                    <a:pt x="14605" y="28164"/>
                  </a:cubicBezTo>
                  <a:cubicBezTo>
                    <a:pt x="14823" y="27700"/>
                    <a:pt x="15048" y="27236"/>
                    <a:pt x="15131" y="26737"/>
                  </a:cubicBezTo>
                  <a:cubicBezTo>
                    <a:pt x="15266" y="25940"/>
                    <a:pt x="14712" y="25254"/>
                    <a:pt x="14245" y="24679"/>
                  </a:cubicBezTo>
                  <a:cubicBezTo>
                    <a:pt x="14096" y="24499"/>
                    <a:pt x="13947" y="24333"/>
                    <a:pt x="13791" y="24163"/>
                  </a:cubicBezTo>
                  <a:cubicBezTo>
                    <a:pt x="15440" y="23745"/>
                    <a:pt x="16958" y="22419"/>
                    <a:pt x="18688" y="22419"/>
                  </a:cubicBezTo>
                  <a:close/>
                  <a:moveTo>
                    <a:pt x="5650" y="6468"/>
                  </a:moveTo>
                  <a:lnTo>
                    <a:pt x="5650" y="6468"/>
                  </a:lnTo>
                  <a:cubicBezTo>
                    <a:pt x="7427" y="7310"/>
                    <a:pt x="9637" y="7639"/>
                    <a:pt x="11560" y="7847"/>
                  </a:cubicBezTo>
                  <a:cubicBezTo>
                    <a:pt x="11955" y="7888"/>
                    <a:pt x="12489" y="7931"/>
                    <a:pt x="13065" y="7931"/>
                  </a:cubicBezTo>
                  <a:cubicBezTo>
                    <a:pt x="13984" y="7931"/>
                    <a:pt x="15010" y="7823"/>
                    <a:pt x="15755" y="7431"/>
                  </a:cubicBezTo>
                  <a:lnTo>
                    <a:pt x="15755" y="7431"/>
                  </a:lnTo>
                  <a:cubicBezTo>
                    <a:pt x="15783" y="7760"/>
                    <a:pt x="15751" y="8093"/>
                    <a:pt x="15620" y="8391"/>
                  </a:cubicBezTo>
                  <a:cubicBezTo>
                    <a:pt x="15533" y="8592"/>
                    <a:pt x="15402" y="8744"/>
                    <a:pt x="15235" y="8859"/>
                  </a:cubicBezTo>
                  <a:cubicBezTo>
                    <a:pt x="15239" y="8852"/>
                    <a:pt x="15239" y="8838"/>
                    <a:pt x="15246" y="8827"/>
                  </a:cubicBezTo>
                  <a:cubicBezTo>
                    <a:pt x="15257" y="8791"/>
                    <a:pt x="15224" y="8762"/>
                    <a:pt x="15191" y="8762"/>
                  </a:cubicBezTo>
                  <a:cubicBezTo>
                    <a:pt x="15173" y="8762"/>
                    <a:pt x="15156" y="8770"/>
                    <a:pt x="15145" y="8789"/>
                  </a:cubicBezTo>
                  <a:cubicBezTo>
                    <a:pt x="15118" y="8845"/>
                    <a:pt x="15090" y="8907"/>
                    <a:pt x="15059" y="8962"/>
                  </a:cubicBezTo>
                  <a:cubicBezTo>
                    <a:pt x="14591" y="9205"/>
                    <a:pt x="13964" y="9240"/>
                    <a:pt x="13489" y="9292"/>
                  </a:cubicBezTo>
                  <a:cubicBezTo>
                    <a:pt x="13174" y="9330"/>
                    <a:pt x="13167" y="9763"/>
                    <a:pt x="13489" y="9790"/>
                  </a:cubicBezTo>
                  <a:cubicBezTo>
                    <a:pt x="13601" y="9799"/>
                    <a:pt x="13711" y="9804"/>
                    <a:pt x="13819" y="9804"/>
                  </a:cubicBezTo>
                  <a:cubicBezTo>
                    <a:pt x="14125" y="9804"/>
                    <a:pt x="14419" y="9768"/>
                    <a:pt x="14695" y="9693"/>
                  </a:cubicBezTo>
                  <a:lnTo>
                    <a:pt x="14695" y="9693"/>
                  </a:lnTo>
                  <a:cubicBezTo>
                    <a:pt x="14449" y="10178"/>
                    <a:pt x="14189" y="10670"/>
                    <a:pt x="13929" y="11159"/>
                  </a:cubicBezTo>
                  <a:cubicBezTo>
                    <a:pt x="13905" y="11155"/>
                    <a:pt x="13881" y="11148"/>
                    <a:pt x="13853" y="11148"/>
                  </a:cubicBezTo>
                  <a:cubicBezTo>
                    <a:pt x="13417" y="11148"/>
                    <a:pt x="13309" y="11664"/>
                    <a:pt x="13531" y="11917"/>
                  </a:cubicBezTo>
                  <a:cubicBezTo>
                    <a:pt x="12738" y="13452"/>
                    <a:pt x="12007" y="15025"/>
                    <a:pt x="11671" y="16667"/>
                  </a:cubicBezTo>
                  <a:cubicBezTo>
                    <a:pt x="11652" y="16760"/>
                    <a:pt x="11720" y="16814"/>
                    <a:pt x="11792" y="16814"/>
                  </a:cubicBezTo>
                  <a:cubicBezTo>
                    <a:pt x="11800" y="16814"/>
                    <a:pt x="11808" y="16814"/>
                    <a:pt x="11816" y="16812"/>
                  </a:cubicBezTo>
                  <a:lnTo>
                    <a:pt x="11816" y="16812"/>
                  </a:lnTo>
                  <a:cubicBezTo>
                    <a:pt x="11750" y="17723"/>
                    <a:pt x="11989" y="18693"/>
                    <a:pt x="12059" y="19594"/>
                  </a:cubicBezTo>
                  <a:cubicBezTo>
                    <a:pt x="12131" y="20578"/>
                    <a:pt x="12125" y="21568"/>
                    <a:pt x="12038" y="22545"/>
                  </a:cubicBezTo>
                  <a:cubicBezTo>
                    <a:pt x="11065" y="21703"/>
                    <a:pt x="10105" y="20858"/>
                    <a:pt x="9395" y="19712"/>
                  </a:cubicBezTo>
                  <a:cubicBezTo>
                    <a:pt x="9388" y="19700"/>
                    <a:pt x="9375" y="19694"/>
                    <a:pt x="9362" y="19694"/>
                  </a:cubicBezTo>
                  <a:cubicBezTo>
                    <a:pt x="9338" y="19694"/>
                    <a:pt x="9314" y="19713"/>
                    <a:pt x="9326" y="19743"/>
                  </a:cubicBezTo>
                  <a:cubicBezTo>
                    <a:pt x="9887" y="21170"/>
                    <a:pt x="10898" y="22157"/>
                    <a:pt x="11979" y="23144"/>
                  </a:cubicBezTo>
                  <a:cubicBezTo>
                    <a:pt x="11976" y="23186"/>
                    <a:pt x="11972" y="23228"/>
                    <a:pt x="11965" y="23269"/>
                  </a:cubicBezTo>
                  <a:cubicBezTo>
                    <a:pt x="11903" y="23425"/>
                    <a:pt x="11854" y="23591"/>
                    <a:pt x="11820" y="23768"/>
                  </a:cubicBezTo>
                  <a:cubicBezTo>
                    <a:pt x="11778" y="23952"/>
                    <a:pt x="11865" y="24152"/>
                    <a:pt x="12062" y="24198"/>
                  </a:cubicBezTo>
                  <a:cubicBezTo>
                    <a:pt x="12320" y="24260"/>
                    <a:pt x="12572" y="24287"/>
                    <a:pt x="12821" y="24287"/>
                  </a:cubicBezTo>
                  <a:cubicBezTo>
                    <a:pt x="12947" y="24287"/>
                    <a:pt x="13071" y="24280"/>
                    <a:pt x="13195" y="24267"/>
                  </a:cubicBezTo>
                  <a:cubicBezTo>
                    <a:pt x="13832" y="24876"/>
                    <a:pt x="14536" y="25652"/>
                    <a:pt x="14570" y="26491"/>
                  </a:cubicBezTo>
                  <a:cubicBezTo>
                    <a:pt x="14601" y="27277"/>
                    <a:pt x="13808" y="28254"/>
                    <a:pt x="13552" y="28995"/>
                  </a:cubicBezTo>
                  <a:cubicBezTo>
                    <a:pt x="13548" y="29002"/>
                    <a:pt x="13548" y="29009"/>
                    <a:pt x="13548" y="29016"/>
                  </a:cubicBezTo>
                  <a:cubicBezTo>
                    <a:pt x="13347" y="28739"/>
                    <a:pt x="13150" y="28465"/>
                    <a:pt x="12959" y="28188"/>
                  </a:cubicBezTo>
                  <a:cubicBezTo>
                    <a:pt x="12083" y="26938"/>
                    <a:pt x="11234" y="25670"/>
                    <a:pt x="10455" y="24353"/>
                  </a:cubicBezTo>
                  <a:cubicBezTo>
                    <a:pt x="8913" y="21755"/>
                    <a:pt x="7607" y="18811"/>
                    <a:pt x="7697" y="15728"/>
                  </a:cubicBezTo>
                  <a:cubicBezTo>
                    <a:pt x="7697" y="15709"/>
                    <a:pt x="7684" y="15699"/>
                    <a:pt x="7669" y="15699"/>
                  </a:cubicBezTo>
                  <a:cubicBezTo>
                    <a:pt x="7654" y="15699"/>
                    <a:pt x="7639" y="15709"/>
                    <a:pt x="7635" y="15728"/>
                  </a:cubicBezTo>
                  <a:cubicBezTo>
                    <a:pt x="7559" y="16400"/>
                    <a:pt x="7559" y="17062"/>
                    <a:pt x="7625" y="17716"/>
                  </a:cubicBezTo>
                  <a:cubicBezTo>
                    <a:pt x="7254" y="15870"/>
                    <a:pt x="6960" y="14013"/>
                    <a:pt x="6485" y="12198"/>
                  </a:cubicBezTo>
                  <a:cubicBezTo>
                    <a:pt x="6482" y="12181"/>
                    <a:pt x="6464" y="12177"/>
                    <a:pt x="6450" y="12177"/>
                  </a:cubicBezTo>
                  <a:cubicBezTo>
                    <a:pt x="6883" y="11619"/>
                    <a:pt x="7261" y="11024"/>
                    <a:pt x="7531" y="10362"/>
                  </a:cubicBezTo>
                  <a:cubicBezTo>
                    <a:pt x="7543" y="10364"/>
                    <a:pt x="7554" y="10365"/>
                    <a:pt x="7565" y="10365"/>
                  </a:cubicBezTo>
                  <a:cubicBezTo>
                    <a:pt x="7744" y="10365"/>
                    <a:pt x="7807" y="10108"/>
                    <a:pt x="7677" y="9977"/>
                  </a:cubicBezTo>
                  <a:cubicBezTo>
                    <a:pt x="7722" y="9835"/>
                    <a:pt x="7767" y="9690"/>
                    <a:pt x="7805" y="9541"/>
                  </a:cubicBezTo>
                  <a:cubicBezTo>
                    <a:pt x="7807" y="9526"/>
                    <a:pt x="7798" y="9516"/>
                    <a:pt x="7788" y="9516"/>
                  </a:cubicBezTo>
                  <a:cubicBezTo>
                    <a:pt x="7782" y="9516"/>
                    <a:pt x="7775" y="9519"/>
                    <a:pt x="7770" y="9527"/>
                  </a:cubicBezTo>
                  <a:cubicBezTo>
                    <a:pt x="7697" y="9645"/>
                    <a:pt x="7625" y="9759"/>
                    <a:pt x="7545" y="9877"/>
                  </a:cubicBezTo>
                  <a:cubicBezTo>
                    <a:pt x="6291" y="8945"/>
                    <a:pt x="5207" y="8141"/>
                    <a:pt x="5650" y="6468"/>
                  </a:cubicBezTo>
                  <a:close/>
                  <a:moveTo>
                    <a:pt x="15353" y="29078"/>
                  </a:moveTo>
                  <a:cubicBezTo>
                    <a:pt x="15418" y="29078"/>
                    <a:pt x="15483" y="29081"/>
                    <a:pt x="15547" y="29089"/>
                  </a:cubicBezTo>
                  <a:cubicBezTo>
                    <a:pt x="15880" y="29137"/>
                    <a:pt x="15977" y="29619"/>
                    <a:pt x="16067" y="29875"/>
                  </a:cubicBezTo>
                  <a:cubicBezTo>
                    <a:pt x="16167" y="30156"/>
                    <a:pt x="16243" y="30599"/>
                    <a:pt x="16406" y="30914"/>
                  </a:cubicBezTo>
                  <a:cubicBezTo>
                    <a:pt x="15145" y="31607"/>
                    <a:pt x="13898" y="32310"/>
                    <a:pt x="12492" y="32511"/>
                  </a:cubicBezTo>
                  <a:cubicBezTo>
                    <a:pt x="12862" y="31746"/>
                    <a:pt x="13347" y="31043"/>
                    <a:pt x="13884" y="30377"/>
                  </a:cubicBezTo>
                  <a:cubicBezTo>
                    <a:pt x="14189" y="30804"/>
                    <a:pt x="14504" y="31219"/>
                    <a:pt x="14847" y="31618"/>
                  </a:cubicBezTo>
                  <a:cubicBezTo>
                    <a:pt x="14878" y="31655"/>
                    <a:pt x="14915" y="31671"/>
                    <a:pt x="14951" y="31671"/>
                  </a:cubicBezTo>
                  <a:cubicBezTo>
                    <a:pt x="15054" y="31671"/>
                    <a:pt x="15150" y="31540"/>
                    <a:pt x="15093" y="31427"/>
                  </a:cubicBezTo>
                  <a:cubicBezTo>
                    <a:pt x="14840" y="30925"/>
                    <a:pt x="14542" y="30440"/>
                    <a:pt x="14227" y="29972"/>
                  </a:cubicBezTo>
                  <a:cubicBezTo>
                    <a:pt x="14477" y="29678"/>
                    <a:pt x="14743" y="29394"/>
                    <a:pt x="15007" y="29106"/>
                  </a:cubicBezTo>
                  <a:cubicBezTo>
                    <a:pt x="15121" y="29088"/>
                    <a:pt x="15238" y="29078"/>
                    <a:pt x="15353" y="29078"/>
                  </a:cubicBezTo>
                  <a:close/>
                  <a:moveTo>
                    <a:pt x="19132" y="30578"/>
                  </a:moveTo>
                  <a:lnTo>
                    <a:pt x="19132" y="30578"/>
                  </a:lnTo>
                  <a:cubicBezTo>
                    <a:pt x="18973" y="31399"/>
                    <a:pt x="18447" y="32165"/>
                    <a:pt x="17871" y="32906"/>
                  </a:cubicBezTo>
                  <a:cubicBezTo>
                    <a:pt x="17861" y="32861"/>
                    <a:pt x="17854" y="32820"/>
                    <a:pt x="17847" y="32778"/>
                  </a:cubicBezTo>
                  <a:cubicBezTo>
                    <a:pt x="17761" y="32265"/>
                    <a:pt x="17903" y="31791"/>
                    <a:pt x="17892" y="31278"/>
                  </a:cubicBezTo>
                  <a:lnTo>
                    <a:pt x="17892" y="31261"/>
                  </a:lnTo>
                  <a:cubicBezTo>
                    <a:pt x="18308" y="31022"/>
                    <a:pt x="18720" y="30793"/>
                    <a:pt x="19132" y="30578"/>
                  </a:cubicBezTo>
                  <a:close/>
                  <a:moveTo>
                    <a:pt x="17629" y="34576"/>
                  </a:moveTo>
                  <a:cubicBezTo>
                    <a:pt x="17698" y="34735"/>
                    <a:pt x="17774" y="34891"/>
                    <a:pt x="17851" y="35033"/>
                  </a:cubicBezTo>
                  <a:cubicBezTo>
                    <a:pt x="18315" y="35878"/>
                    <a:pt x="19257" y="36343"/>
                    <a:pt x="20113" y="36703"/>
                  </a:cubicBezTo>
                  <a:cubicBezTo>
                    <a:pt x="20141" y="36715"/>
                    <a:pt x="20167" y="36721"/>
                    <a:pt x="20192" y="36721"/>
                  </a:cubicBezTo>
                  <a:cubicBezTo>
                    <a:pt x="20299" y="36721"/>
                    <a:pt x="20374" y="36616"/>
                    <a:pt x="20379" y="36509"/>
                  </a:cubicBezTo>
                  <a:cubicBezTo>
                    <a:pt x="20632" y="36831"/>
                    <a:pt x="20875" y="37160"/>
                    <a:pt x="21117" y="37496"/>
                  </a:cubicBezTo>
                  <a:cubicBezTo>
                    <a:pt x="21020" y="37524"/>
                    <a:pt x="20920" y="37555"/>
                    <a:pt x="20826" y="37586"/>
                  </a:cubicBezTo>
                  <a:cubicBezTo>
                    <a:pt x="20145" y="37793"/>
                    <a:pt x="19235" y="38099"/>
                    <a:pt x="18407" y="38099"/>
                  </a:cubicBezTo>
                  <a:cubicBezTo>
                    <a:pt x="18015" y="38099"/>
                    <a:pt x="17640" y="38030"/>
                    <a:pt x="17317" y="37849"/>
                  </a:cubicBezTo>
                  <a:cubicBezTo>
                    <a:pt x="16261" y="37250"/>
                    <a:pt x="17047" y="35563"/>
                    <a:pt x="17629" y="34576"/>
                  </a:cubicBezTo>
                  <a:close/>
                  <a:moveTo>
                    <a:pt x="12665" y="55173"/>
                  </a:moveTo>
                  <a:cubicBezTo>
                    <a:pt x="12776" y="55392"/>
                    <a:pt x="12883" y="55606"/>
                    <a:pt x="12997" y="55828"/>
                  </a:cubicBezTo>
                  <a:cubicBezTo>
                    <a:pt x="12918" y="55838"/>
                    <a:pt x="12840" y="55841"/>
                    <a:pt x="12760" y="55841"/>
                  </a:cubicBezTo>
                  <a:cubicBezTo>
                    <a:pt x="12705" y="55841"/>
                    <a:pt x="12648" y="55840"/>
                    <a:pt x="12589" y="55838"/>
                  </a:cubicBezTo>
                  <a:cubicBezTo>
                    <a:pt x="12499" y="55838"/>
                    <a:pt x="12409" y="55832"/>
                    <a:pt x="12319" y="55828"/>
                  </a:cubicBezTo>
                  <a:cubicBezTo>
                    <a:pt x="12260" y="55752"/>
                    <a:pt x="12208" y="55672"/>
                    <a:pt x="12156" y="55589"/>
                  </a:cubicBezTo>
                  <a:cubicBezTo>
                    <a:pt x="12312" y="55444"/>
                    <a:pt x="12492" y="55305"/>
                    <a:pt x="12665" y="55173"/>
                  </a:cubicBezTo>
                  <a:close/>
                  <a:moveTo>
                    <a:pt x="13271" y="56386"/>
                  </a:moveTo>
                  <a:cubicBezTo>
                    <a:pt x="13503" y="56867"/>
                    <a:pt x="13725" y="57349"/>
                    <a:pt x="13915" y="57841"/>
                  </a:cubicBezTo>
                  <a:cubicBezTo>
                    <a:pt x="13503" y="57401"/>
                    <a:pt x="13122" y="56937"/>
                    <a:pt x="12758" y="56452"/>
                  </a:cubicBezTo>
                  <a:cubicBezTo>
                    <a:pt x="12935" y="56445"/>
                    <a:pt x="13105" y="56420"/>
                    <a:pt x="13271" y="56386"/>
                  </a:cubicBezTo>
                  <a:close/>
                  <a:moveTo>
                    <a:pt x="19958" y="53522"/>
                  </a:moveTo>
                  <a:cubicBezTo>
                    <a:pt x="20099" y="53522"/>
                    <a:pt x="20209" y="53556"/>
                    <a:pt x="20269" y="53639"/>
                  </a:cubicBezTo>
                  <a:cubicBezTo>
                    <a:pt x="20657" y="54179"/>
                    <a:pt x="19351" y="55825"/>
                    <a:pt x="19074" y="56240"/>
                  </a:cubicBezTo>
                  <a:cubicBezTo>
                    <a:pt x="18717" y="56767"/>
                    <a:pt x="18266" y="57290"/>
                    <a:pt x="17937" y="57855"/>
                  </a:cubicBezTo>
                  <a:cubicBezTo>
                    <a:pt x="17089" y="57120"/>
                    <a:pt x="16288" y="56310"/>
                    <a:pt x="15533" y="55450"/>
                  </a:cubicBezTo>
                  <a:cubicBezTo>
                    <a:pt x="16309" y="55069"/>
                    <a:pt x="17071" y="54671"/>
                    <a:pt x="17851" y="54304"/>
                  </a:cubicBezTo>
                  <a:cubicBezTo>
                    <a:pt x="18105" y="54185"/>
                    <a:pt x="19336" y="53522"/>
                    <a:pt x="19958" y="53522"/>
                  </a:cubicBezTo>
                  <a:close/>
                  <a:moveTo>
                    <a:pt x="8252" y="53985"/>
                  </a:moveTo>
                  <a:lnTo>
                    <a:pt x="8252" y="53985"/>
                  </a:lnTo>
                  <a:cubicBezTo>
                    <a:pt x="8241" y="54058"/>
                    <a:pt x="8252" y="54141"/>
                    <a:pt x="8276" y="54221"/>
                  </a:cubicBezTo>
                  <a:cubicBezTo>
                    <a:pt x="8737" y="55620"/>
                    <a:pt x="9474" y="56878"/>
                    <a:pt x="10195" y="58142"/>
                  </a:cubicBezTo>
                  <a:cubicBezTo>
                    <a:pt x="9343" y="57241"/>
                    <a:pt x="8598" y="56202"/>
                    <a:pt x="7701" y="55360"/>
                  </a:cubicBezTo>
                  <a:cubicBezTo>
                    <a:pt x="7585" y="55252"/>
                    <a:pt x="7434" y="55203"/>
                    <a:pt x="7281" y="55203"/>
                  </a:cubicBezTo>
                  <a:cubicBezTo>
                    <a:pt x="6977" y="55203"/>
                    <a:pt x="6667" y="55395"/>
                    <a:pt x="6624" y="55686"/>
                  </a:cubicBezTo>
                  <a:cubicBezTo>
                    <a:pt x="6592" y="55680"/>
                    <a:pt x="6562" y="55678"/>
                    <a:pt x="6532" y="55678"/>
                  </a:cubicBezTo>
                  <a:cubicBezTo>
                    <a:pt x="6491" y="55678"/>
                    <a:pt x="6451" y="55683"/>
                    <a:pt x="6409" y="55693"/>
                  </a:cubicBezTo>
                  <a:cubicBezTo>
                    <a:pt x="6409" y="55686"/>
                    <a:pt x="6416" y="55676"/>
                    <a:pt x="6416" y="55665"/>
                  </a:cubicBezTo>
                  <a:cubicBezTo>
                    <a:pt x="6419" y="55579"/>
                    <a:pt x="6388" y="55502"/>
                    <a:pt x="6333" y="55447"/>
                  </a:cubicBezTo>
                  <a:cubicBezTo>
                    <a:pt x="6928" y="54914"/>
                    <a:pt x="7632" y="54494"/>
                    <a:pt x="8252" y="53985"/>
                  </a:cubicBezTo>
                  <a:close/>
                  <a:moveTo>
                    <a:pt x="6121" y="56853"/>
                  </a:moveTo>
                  <a:cubicBezTo>
                    <a:pt x="6578" y="57622"/>
                    <a:pt x="7140" y="58333"/>
                    <a:pt x="7642" y="59067"/>
                  </a:cubicBezTo>
                  <a:cubicBezTo>
                    <a:pt x="6908" y="58527"/>
                    <a:pt x="6312" y="57751"/>
                    <a:pt x="6104" y="56912"/>
                  </a:cubicBezTo>
                  <a:cubicBezTo>
                    <a:pt x="6107" y="56895"/>
                    <a:pt x="6118" y="56871"/>
                    <a:pt x="6121" y="56853"/>
                  </a:cubicBezTo>
                  <a:close/>
                  <a:moveTo>
                    <a:pt x="9862" y="59549"/>
                  </a:moveTo>
                  <a:cubicBezTo>
                    <a:pt x="10112" y="59788"/>
                    <a:pt x="10379" y="60006"/>
                    <a:pt x="10656" y="60210"/>
                  </a:cubicBezTo>
                  <a:cubicBezTo>
                    <a:pt x="10337" y="60221"/>
                    <a:pt x="10025" y="60238"/>
                    <a:pt x="9714" y="60245"/>
                  </a:cubicBezTo>
                  <a:cubicBezTo>
                    <a:pt x="9703" y="60193"/>
                    <a:pt x="9689" y="60141"/>
                    <a:pt x="9668" y="60089"/>
                  </a:cubicBezTo>
                  <a:cubicBezTo>
                    <a:pt x="9641" y="60033"/>
                    <a:pt x="9617" y="59971"/>
                    <a:pt x="9589" y="59916"/>
                  </a:cubicBezTo>
                  <a:cubicBezTo>
                    <a:pt x="9714" y="59826"/>
                    <a:pt x="9817" y="59694"/>
                    <a:pt x="9862" y="59549"/>
                  </a:cubicBezTo>
                  <a:close/>
                  <a:moveTo>
                    <a:pt x="23819" y="56890"/>
                  </a:moveTo>
                  <a:cubicBezTo>
                    <a:pt x="24033" y="56890"/>
                    <a:pt x="24250" y="56915"/>
                    <a:pt x="24471" y="56971"/>
                  </a:cubicBezTo>
                  <a:cubicBezTo>
                    <a:pt x="24342" y="58392"/>
                    <a:pt x="23411" y="59684"/>
                    <a:pt x="22683" y="60882"/>
                  </a:cubicBezTo>
                  <a:cubicBezTo>
                    <a:pt x="21353" y="60314"/>
                    <a:pt x="20137" y="59583"/>
                    <a:pt x="19015" y="58731"/>
                  </a:cubicBezTo>
                  <a:cubicBezTo>
                    <a:pt x="20696" y="58400"/>
                    <a:pt x="22165" y="56890"/>
                    <a:pt x="23819" y="56890"/>
                  </a:cubicBezTo>
                  <a:close/>
                  <a:moveTo>
                    <a:pt x="12267" y="59368"/>
                  </a:moveTo>
                  <a:lnTo>
                    <a:pt x="12267" y="59368"/>
                  </a:lnTo>
                  <a:cubicBezTo>
                    <a:pt x="12807" y="59912"/>
                    <a:pt x="13365" y="60439"/>
                    <a:pt x="13919" y="60962"/>
                  </a:cubicBezTo>
                  <a:cubicBezTo>
                    <a:pt x="13967" y="61010"/>
                    <a:pt x="14019" y="61045"/>
                    <a:pt x="14071" y="61076"/>
                  </a:cubicBezTo>
                  <a:cubicBezTo>
                    <a:pt x="12769" y="61042"/>
                    <a:pt x="11470" y="60965"/>
                    <a:pt x="10178" y="60792"/>
                  </a:cubicBezTo>
                  <a:cubicBezTo>
                    <a:pt x="10562" y="60747"/>
                    <a:pt x="10950" y="60688"/>
                    <a:pt x="11314" y="60629"/>
                  </a:cubicBezTo>
                  <a:cubicBezTo>
                    <a:pt x="11428" y="60695"/>
                    <a:pt x="11556" y="60757"/>
                    <a:pt x="11681" y="60816"/>
                  </a:cubicBezTo>
                  <a:cubicBezTo>
                    <a:pt x="11790" y="60867"/>
                    <a:pt x="11896" y="60889"/>
                    <a:pt x="11995" y="60889"/>
                  </a:cubicBezTo>
                  <a:cubicBezTo>
                    <a:pt x="12435" y="60889"/>
                    <a:pt x="12731" y="60439"/>
                    <a:pt x="12533" y="59964"/>
                  </a:cubicBezTo>
                  <a:cubicBezTo>
                    <a:pt x="12447" y="59763"/>
                    <a:pt x="12360" y="59566"/>
                    <a:pt x="12267" y="59368"/>
                  </a:cubicBezTo>
                  <a:close/>
                  <a:moveTo>
                    <a:pt x="14536" y="56185"/>
                  </a:moveTo>
                  <a:lnTo>
                    <a:pt x="14536" y="56185"/>
                  </a:lnTo>
                  <a:cubicBezTo>
                    <a:pt x="16337" y="58246"/>
                    <a:pt x="18388" y="60040"/>
                    <a:pt x="20792" y="61339"/>
                  </a:cubicBezTo>
                  <a:cubicBezTo>
                    <a:pt x="18734" y="61139"/>
                    <a:pt x="16666" y="61145"/>
                    <a:pt x="14594" y="61093"/>
                  </a:cubicBezTo>
                  <a:cubicBezTo>
                    <a:pt x="14840" y="60969"/>
                    <a:pt x="15003" y="60664"/>
                    <a:pt x="14927" y="60359"/>
                  </a:cubicBezTo>
                  <a:lnTo>
                    <a:pt x="14927" y="60359"/>
                  </a:lnTo>
                  <a:cubicBezTo>
                    <a:pt x="14988" y="60377"/>
                    <a:pt x="15048" y="60385"/>
                    <a:pt x="15107" y="60385"/>
                  </a:cubicBezTo>
                  <a:cubicBezTo>
                    <a:pt x="15469" y="60385"/>
                    <a:pt x="15771" y="60071"/>
                    <a:pt x="15703" y="59618"/>
                  </a:cubicBezTo>
                  <a:cubicBezTo>
                    <a:pt x="15516" y="58402"/>
                    <a:pt x="15062" y="57280"/>
                    <a:pt x="14536" y="56185"/>
                  </a:cubicBezTo>
                  <a:close/>
                  <a:moveTo>
                    <a:pt x="6419" y="12219"/>
                  </a:moveTo>
                  <a:cubicBezTo>
                    <a:pt x="6980" y="17294"/>
                    <a:pt x="8051" y="22666"/>
                    <a:pt x="10489" y="27194"/>
                  </a:cubicBezTo>
                  <a:cubicBezTo>
                    <a:pt x="10508" y="27229"/>
                    <a:pt x="10536" y="27244"/>
                    <a:pt x="10566" y="27244"/>
                  </a:cubicBezTo>
                  <a:cubicBezTo>
                    <a:pt x="10632" y="27244"/>
                    <a:pt x="10701" y="27170"/>
                    <a:pt x="10663" y="27093"/>
                  </a:cubicBezTo>
                  <a:cubicBezTo>
                    <a:pt x="9689" y="25019"/>
                    <a:pt x="8903" y="22881"/>
                    <a:pt x="8307" y="20675"/>
                  </a:cubicBezTo>
                  <a:lnTo>
                    <a:pt x="8307" y="20675"/>
                  </a:lnTo>
                  <a:cubicBezTo>
                    <a:pt x="8719" y="21842"/>
                    <a:pt x="9267" y="22968"/>
                    <a:pt x="9849" y="24045"/>
                  </a:cubicBezTo>
                  <a:cubicBezTo>
                    <a:pt x="10618" y="25472"/>
                    <a:pt x="11508" y="26841"/>
                    <a:pt x="12409" y="28192"/>
                  </a:cubicBezTo>
                  <a:cubicBezTo>
                    <a:pt x="12710" y="28642"/>
                    <a:pt x="13008" y="29106"/>
                    <a:pt x="13313" y="29567"/>
                  </a:cubicBezTo>
                  <a:cubicBezTo>
                    <a:pt x="12436" y="30589"/>
                    <a:pt x="11664" y="31683"/>
                    <a:pt x="11165" y="32951"/>
                  </a:cubicBezTo>
                  <a:cubicBezTo>
                    <a:pt x="11040" y="33277"/>
                    <a:pt x="11355" y="33603"/>
                    <a:pt x="11667" y="33609"/>
                  </a:cubicBezTo>
                  <a:cubicBezTo>
                    <a:pt x="11711" y="33610"/>
                    <a:pt x="11754" y="33611"/>
                    <a:pt x="11797" y="33611"/>
                  </a:cubicBezTo>
                  <a:cubicBezTo>
                    <a:pt x="13738" y="33611"/>
                    <a:pt x="15506" y="32631"/>
                    <a:pt x="17227" y="31638"/>
                  </a:cubicBezTo>
                  <a:lnTo>
                    <a:pt x="17227" y="31638"/>
                  </a:lnTo>
                  <a:cubicBezTo>
                    <a:pt x="17224" y="31770"/>
                    <a:pt x="17192" y="31926"/>
                    <a:pt x="17179" y="32085"/>
                  </a:cubicBezTo>
                  <a:cubicBezTo>
                    <a:pt x="17137" y="32553"/>
                    <a:pt x="17189" y="33086"/>
                    <a:pt x="17310" y="33603"/>
                  </a:cubicBezTo>
                  <a:cubicBezTo>
                    <a:pt x="16929" y="34081"/>
                    <a:pt x="16572" y="34555"/>
                    <a:pt x="16333" y="35023"/>
                  </a:cubicBezTo>
                  <a:cubicBezTo>
                    <a:pt x="15786" y="36107"/>
                    <a:pt x="15568" y="37853"/>
                    <a:pt x="16690" y="38667"/>
                  </a:cubicBezTo>
                  <a:cubicBezTo>
                    <a:pt x="17163" y="39012"/>
                    <a:pt x="17729" y="39131"/>
                    <a:pt x="18313" y="39131"/>
                  </a:cubicBezTo>
                  <a:cubicBezTo>
                    <a:pt x="19015" y="39131"/>
                    <a:pt x="19744" y="38959"/>
                    <a:pt x="20369" y="38799"/>
                  </a:cubicBezTo>
                  <a:cubicBezTo>
                    <a:pt x="20833" y="38677"/>
                    <a:pt x="21284" y="38528"/>
                    <a:pt x="21734" y="38366"/>
                  </a:cubicBezTo>
                  <a:cubicBezTo>
                    <a:pt x="24065" y="41695"/>
                    <a:pt x="26085" y="45266"/>
                    <a:pt x="28641" y="48439"/>
                  </a:cubicBezTo>
                  <a:cubicBezTo>
                    <a:pt x="29170" y="49102"/>
                    <a:pt x="29935" y="49670"/>
                    <a:pt x="30799" y="49670"/>
                  </a:cubicBezTo>
                  <a:cubicBezTo>
                    <a:pt x="30938" y="49670"/>
                    <a:pt x="31079" y="49655"/>
                    <a:pt x="31222" y="49624"/>
                  </a:cubicBezTo>
                  <a:cubicBezTo>
                    <a:pt x="32608" y="49319"/>
                    <a:pt x="33685" y="48301"/>
                    <a:pt x="35088" y="47982"/>
                  </a:cubicBezTo>
                  <a:cubicBezTo>
                    <a:pt x="35209" y="47954"/>
                    <a:pt x="35505" y="47873"/>
                    <a:pt x="35739" y="47873"/>
                  </a:cubicBezTo>
                  <a:cubicBezTo>
                    <a:pt x="35940" y="47873"/>
                    <a:pt x="36094" y="47933"/>
                    <a:pt x="36051" y="48138"/>
                  </a:cubicBezTo>
                  <a:cubicBezTo>
                    <a:pt x="35968" y="48508"/>
                    <a:pt x="35725" y="48865"/>
                    <a:pt x="35531" y="49191"/>
                  </a:cubicBezTo>
                  <a:cubicBezTo>
                    <a:pt x="35074" y="49956"/>
                    <a:pt x="34534" y="50705"/>
                    <a:pt x="34274" y="51571"/>
                  </a:cubicBezTo>
                  <a:cubicBezTo>
                    <a:pt x="34222" y="51744"/>
                    <a:pt x="34336" y="51952"/>
                    <a:pt x="34513" y="51997"/>
                  </a:cubicBezTo>
                  <a:cubicBezTo>
                    <a:pt x="35033" y="52122"/>
                    <a:pt x="35573" y="52125"/>
                    <a:pt x="36096" y="52239"/>
                  </a:cubicBezTo>
                  <a:cubicBezTo>
                    <a:pt x="37215" y="52475"/>
                    <a:pt x="36432" y="53341"/>
                    <a:pt x="36037" y="53802"/>
                  </a:cubicBezTo>
                  <a:cubicBezTo>
                    <a:pt x="35386" y="54553"/>
                    <a:pt x="34600" y="55347"/>
                    <a:pt x="34527" y="56396"/>
                  </a:cubicBezTo>
                  <a:cubicBezTo>
                    <a:pt x="34516" y="56535"/>
                    <a:pt x="34631" y="56680"/>
                    <a:pt x="34762" y="56708"/>
                  </a:cubicBezTo>
                  <a:cubicBezTo>
                    <a:pt x="35374" y="56839"/>
                    <a:pt x="35987" y="56868"/>
                    <a:pt x="36601" y="56868"/>
                  </a:cubicBezTo>
                  <a:cubicBezTo>
                    <a:pt x="37071" y="56868"/>
                    <a:pt x="37540" y="56851"/>
                    <a:pt x="38009" y="56851"/>
                  </a:cubicBezTo>
                  <a:cubicBezTo>
                    <a:pt x="38590" y="56851"/>
                    <a:pt x="39170" y="56877"/>
                    <a:pt x="39747" y="56992"/>
                  </a:cubicBezTo>
                  <a:cubicBezTo>
                    <a:pt x="41143" y="57269"/>
                    <a:pt x="42106" y="58482"/>
                    <a:pt x="43554" y="58620"/>
                  </a:cubicBezTo>
                  <a:cubicBezTo>
                    <a:pt x="43807" y="58643"/>
                    <a:pt x="44063" y="58654"/>
                    <a:pt x="44320" y="58654"/>
                  </a:cubicBezTo>
                  <a:cubicBezTo>
                    <a:pt x="45248" y="58654"/>
                    <a:pt x="46197" y="58517"/>
                    <a:pt x="47095" y="58343"/>
                  </a:cubicBezTo>
                  <a:cubicBezTo>
                    <a:pt x="47990" y="58172"/>
                    <a:pt x="49008" y="57878"/>
                    <a:pt x="49973" y="57878"/>
                  </a:cubicBezTo>
                  <a:cubicBezTo>
                    <a:pt x="50315" y="57878"/>
                    <a:pt x="50650" y="57915"/>
                    <a:pt x="50971" y="58007"/>
                  </a:cubicBezTo>
                  <a:cubicBezTo>
                    <a:pt x="51556" y="58170"/>
                    <a:pt x="51646" y="58880"/>
                    <a:pt x="51435" y="59355"/>
                  </a:cubicBezTo>
                  <a:cubicBezTo>
                    <a:pt x="51189" y="59909"/>
                    <a:pt x="50621" y="60331"/>
                    <a:pt x="50146" y="60678"/>
                  </a:cubicBezTo>
                  <a:cubicBezTo>
                    <a:pt x="49228" y="61339"/>
                    <a:pt x="48179" y="61842"/>
                    <a:pt x="47133" y="62257"/>
                  </a:cubicBezTo>
                  <a:cubicBezTo>
                    <a:pt x="44927" y="63130"/>
                    <a:pt x="42583" y="63286"/>
                    <a:pt x="40229" y="63286"/>
                  </a:cubicBezTo>
                  <a:cubicBezTo>
                    <a:pt x="38919" y="63286"/>
                    <a:pt x="37607" y="63237"/>
                    <a:pt x="36313" y="63237"/>
                  </a:cubicBezTo>
                  <a:cubicBezTo>
                    <a:pt x="36110" y="63237"/>
                    <a:pt x="35907" y="63238"/>
                    <a:pt x="35705" y="63241"/>
                  </a:cubicBezTo>
                  <a:cubicBezTo>
                    <a:pt x="35687" y="63241"/>
                    <a:pt x="35670" y="63245"/>
                    <a:pt x="35656" y="63245"/>
                  </a:cubicBezTo>
                  <a:cubicBezTo>
                    <a:pt x="34994" y="63259"/>
                    <a:pt x="34340" y="63324"/>
                    <a:pt x="33682" y="63501"/>
                  </a:cubicBezTo>
                  <a:cubicBezTo>
                    <a:pt x="33519" y="63546"/>
                    <a:pt x="33432" y="63719"/>
                    <a:pt x="33470" y="63879"/>
                  </a:cubicBezTo>
                  <a:cubicBezTo>
                    <a:pt x="33661" y="64696"/>
                    <a:pt x="34077" y="65597"/>
                    <a:pt x="33952" y="66449"/>
                  </a:cubicBezTo>
                  <a:cubicBezTo>
                    <a:pt x="33803" y="67460"/>
                    <a:pt x="32421" y="67828"/>
                    <a:pt x="31582" y="67973"/>
                  </a:cubicBezTo>
                  <a:cubicBezTo>
                    <a:pt x="31043" y="68068"/>
                    <a:pt x="30472" y="68114"/>
                    <a:pt x="29891" y="68114"/>
                  </a:cubicBezTo>
                  <a:cubicBezTo>
                    <a:pt x="28626" y="68114"/>
                    <a:pt x="27317" y="67897"/>
                    <a:pt x="26199" y="67499"/>
                  </a:cubicBezTo>
                  <a:cubicBezTo>
                    <a:pt x="26161" y="67485"/>
                    <a:pt x="26125" y="67479"/>
                    <a:pt x="26091" y="67479"/>
                  </a:cubicBezTo>
                  <a:cubicBezTo>
                    <a:pt x="25791" y="67479"/>
                    <a:pt x="25696" y="67974"/>
                    <a:pt x="26033" y="68101"/>
                  </a:cubicBezTo>
                  <a:cubicBezTo>
                    <a:pt x="26206" y="68164"/>
                    <a:pt x="26379" y="68223"/>
                    <a:pt x="26563" y="68275"/>
                  </a:cubicBezTo>
                  <a:cubicBezTo>
                    <a:pt x="26857" y="68396"/>
                    <a:pt x="27134" y="68576"/>
                    <a:pt x="27096" y="68857"/>
                  </a:cubicBezTo>
                  <a:cubicBezTo>
                    <a:pt x="27048" y="69203"/>
                    <a:pt x="26584" y="69449"/>
                    <a:pt x="26320" y="69601"/>
                  </a:cubicBezTo>
                  <a:cubicBezTo>
                    <a:pt x="25785" y="69907"/>
                    <a:pt x="25115" y="70099"/>
                    <a:pt x="24480" y="70099"/>
                  </a:cubicBezTo>
                  <a:cubicBezTo>
                    <a:pt x="24323" y="70099"/>
                    <a:pt x="24167" y="70087"/>
                    <a:pt x="24017" y="70062"/>
                  </a:cubicBezTo>
                  <a:cubicBezTo>
                    <a:pt x="22974" y="69892"/>
                    <a:pt x="21963" y="69546"/>
                    <a:pt x="20913" y="69393"/>
                  </a:cubicBezTo>
                  <a:cubicBezTo>
                    <a:pt x="20611" y="69350"/>
                    <a:pt x="20314" y="69329"/>
                    <a:pt x="20020" y="69329"/>
                  </a:cubicBezTo>
                  <a:cubicBezTo>
                    <a:pt x="19223" y="69329"/>
                    <a:pt x="18450" y="69478"/>
                    <a:pt x="17671" y="69705"/>
                  </a:cubicBezTo>
                  <a:cubicBezTo>
                    <a:pt x="15668" y="70287"/>
                    <a:pt x="13763" y="71309"/>
                    <a:pt x="11667" y="71489"/>
                  </a:cubicBezTo>
                  <a:cubicBezTo>
                    <a:pt x="11147" y="71535"/>
                    <a:pt x="10622" y="71556"/>
                    <a:pt x="10097" y="71556"/>
                  </a:cubicBezTo>
                  <a:cubicBezTo>
                    <a:pt x="9377" y="71556"/>
                    <a:pt x="8656" y="71515"/>
                    <a:pt x="7943" y="71437"/>
                  </a:cubicBezTo>
                  <a:cubicBezTo>
                    <a:pt x="7199" y="71354"/>
                    <a:pt x="5515" y="71198"/>
                    <a:pt x="5217" y="70329"/>
                  </a:cubicBezTo>
                  <a:cubicBezTo>
                    <a:pt x="5061" y="69878"/>
                    <a:pt x="5574" y="69373"/>
                    <a:pt x="5848" y="69092"/>
                  </a:cubicBezTo>
                  <a:cubicBezTo>
                    <a:pt x="6551" y="68372"/>
                    <a:pt x="7458" y="67786"/>
                    <a:pt x="8387" y="67412"/>
                  </a:cubicBezTo>
                  <a:cubicBezTo>
                    <a:pt x="9631" y="66908"/>
                    <a:pt x="11001" y="66771"/>
                    <a:pt x="12363" y="66771"/>
                  </a:cubicBezTo>
                  <a:cubicBezTo>
                    <a:pt x="13078" y="66771"/>
                    <a:pt x="13792" y="66809"/>
                    <a:pt x="14484" y="66851"/>
                  </a:cubicBezTo>
                  <a:cubicBezTo>
                    <a:pt x="16396" y="66968"/>
                    <a:pt x="18301" y="67205"/>
                    <a:pt x="20219" y="67205"/>
                  </a:cubicBezTo>
                  <a:cubicBezTo>
                    <a:pt x="20285" y="67205"/>
                    <a:pt x="20351" y="67205"/>
                    <a:pt x="20418" y="67204"/>
                  </a:cubicBezTo>
                  <a:cubicBezTo>
                    <a:pt x="20761" y="67197"/>
                    <a:pt x="20736" y="66730"/>
                    <a:pt x="20418" y="66688"/>
                  </a:cubicBezTo>
                  <a:cubicBezTo>
                    <a:pt x="19461" y="66563"/>
                    <a:pt x="17740" y="66549"/>
                    <a:pt x="17175" y="65600"/>
                  </a:cubicBezTo>
                  <a:cubicBezTo>
                    <a:pt x="16704" y="64807"/>
                    <a:pt x="17920" y="64097"/>
                    <a:pt x="18453" y="63785"/>
                  </a:cubicBezTo>
                  <a:cubicBezTo>
                    <a:pt x="19739" y="63047"/>
                    <a:pt x="21183" y="62649"/>
                    <a:pt x="22590" y="62181"/>
                  </a:cubicBezTo>
                  <a:cubicBezTo>
                    <a:pt x="22974" y="62337"/>
                    <a:pt x="23369" y="62483"/>
                    <a:pt x="23771" y="62614"/>
                  </a:cubicBezTo>
                  <a:cubicBezTo>
                    <a:pt x="23841" y="62637"/>
                    <a:pt x="23908" y="62647"/>
                    <a:pt x="23971" y="62647"/>
                  </a:cubicBezTo>
                  <a:cubicBezTo>
                    <a:pt x="24587" y="62647"/>
                    <a:pt x="24792" y="61639"/>
                    <a:pt x="24100" y="61412"/>
                  </a:cubicBezTo>
                  <a:cubicBezTo>
                    <a:pt x="23837" y="61326"/>
                    <a:pt x="23580" y="61236"/>
                    <a:pt x="23324" y="61142"/>
                  </a:cubicBezTo>
                  <a:cubicBezTo>
                    <a:pt x="23882" y="60425"/>
                    <a:pt x="24481" y="59749"/>
                    <a:pt x="25129" y="59115"/>
                  </a:cubicBezTo>
                  <a:lnTo>
                    <a:pt x="25129" y="59115"/>
                  </a:lnTo>
                  <a:cubicBezTo>
                    <a:pt x="25423" y="60543"/>
                    <a:pt x="24342" y="62354"/>
                    <a:pt x="25745" y="63401"/>
                  </a:cubicBezTo>
                  <a:cubicBezTo>
                    <a:pt x="26432" y="63911"/>
                    <a:pt x="27302" y="64114"/>
                    <a:pt x="28179" y="64114"/>
                  </a:cubicBezTo>
                  <a:cubicBezTo>
                    <a:pt x="28873" y="64114"/>
                    <a:pt x="29571" y="63987"/>
                    <a:pt x="30186" y="63785"/>
                  </a:cubicBezTo>
                  <a:cubicBezTo>
                    <a:pt x="30471" y="63695"/>
                    <a:pt x="30386" y="63299"/>
                    <a:pt x="30121" y="63299"/>
                  </a:cubicBezTo>
                  <a:cubicBezTo>
                    <a:pt x="30099" y="63299"/>
                    <a:pt x="30076" y="63301"/>
                    <a:pt x="30051" y="63307"/>
                  </a:cubicBezTo>
                  <a:cubicBezTo>
                    <a:pt x="29543" y="63423"/>
                    <a:pt x="28949" y="63508"/>
                    <a:pt x="28354" y="63508"/>
                  </a:cubicBezTo>
                  <a:cubicBezTo>
                    <a:pt x="27476" y="63508"/>
                    <a:pt x="26593" y="63323"/>
                    <a:pt x="25974" y="62781"/>
                  </a:cubicBezTo>
                  <a:cubicBezTo>
                    <a:pt x="25361" y="62244"/>
                    <a:pt x="25624" y="61135"/>
                    <a:pt x="25697" y="60435"/>
                  </a:cubicBezTo>
                  <a:cubicBezTo>
                    <a:pt x="25770" y="59774"/>
                    <a:pt x="25801" y="59122"/>
                    <a:pt x="25555" y="58495"/>
                  </a:cubicBezTo>
                  <a:cubicBezTo>
                    <a:pt x="25500" y="58357"/>
                    <a:pt x="25385" y="58277"/>
                    <a:pt x="25262" y="58277"/>
                  </a:cubicBezTo>
                  <a:cubicBezTo>
                    <a:pt x="25191" y="58277"/>
                    <a:pt x="25118" y="58303"/>
                    <a:pt x="25053" y="58360"/>
                  </a:cubicBezTo>
                  <a:cubicBezTo>
                    <a:pt x="24865" y="58516"/>
                    <a:pt x="24682" y="58682"/>
                    <a:pt x="24509" y="58849"/>
                  </a:cubicBezTo>
                  <a:cubicBezTo>
                    <a:pt x="24814" y="58187"/>
                    <a:pt x="25039" y="57498"/>
                    <a:pt x="25080" y="56753"/>
                  </a:cubicBezTo>
                  <a:cubicBezTo>
                    <a:pt x="25091" y="56611"/>
                    <a:pt x="24983" y="56511"/>
                    <a:pt x="24862" y="56465"/>
                  </a:cubicBezTo>
                  <a:cubicBezTo>
                    <a:pt x="24508" y="56330"/>
                    <a:pt x="24168" y="56272"/>
                    <a:pt x="23840" y="56272"/>
                  </a:cubicBezTo>
                  <a:cubicBezTo>
                    <a:pt x="21946" y="56272"/>
                    <a:pt x="20409" y="58188"/>
                    <a:pt x="18507" y="58188"/>
                  </a:cubicBezTo>
                  <a:cubicBezTo>
                    <a:pt x="18487" y="58188"/>
                    <a:pt x="18467" y="58188"/>
                    <a:pt x="18447" y="58187"/>
                  </a:cubicBezTo>
                  <a:cubicBezTo>
                    <a:pt x="18758" y="57612"/>
                    <a:pt x="19243" y="57072"/>
                    <a:pt x="19597" y="56545"/>
                  </a:cubicBezTo>
                  <a:cubicBezTo>
                    <a:pt x="20088" y="55814"/>
                    <a:pt x="20612" y="55035"/>
                    <a:pt x="20851" y="54179"/>
                  </a:cubicBezTo>
                  <a:cubicBezTo>
                    <a:pt x="21098" y="53282"/>
                    <a:pt x="20635" y="53019"/>
                    <a:pt x="20024" y="53019"/>
                  </a:cubicBezTo>
                  <a:cubicBezTo>
                    <a:pt x="19495" y="53019"/>
                    <a:pt x="18856" y="53216"/>
                    <a:pt x="18471" y="53369"/>
                  </a:cubicBezTo>
                  <a:cubicBezTo>
                    <a:pt x="17335" y="53819"/>
                    <a:pt x="16261" y="54463"/>
                    <a:pt x="15152" y="55011"/>
                  </a:cubicBezTo>
                  <a:cubicBezTo>
                    <a:pt x="14885" y="54692"/>
                    <a:pt x="14626" y="54373"/>
                    <a:pt x="14369" y="54048"/>
                  </a:cubicBezTo>
                  <a:cubicBezTo>
                    <a:pt x="15415" y="53486"/>
                    <a:pt x="16607" y="53095"/>
                    <a:pt x="17750" y="53057"/>
                  </a:cubicBezTo>
                  <a:cubicBezTo>
                    <a:pt x="18076" y="53043"/>
                    <a:pt x="18180" y="52520"/>
                    <a:pt x="17833" y="52464"/>
                  </a:cubicBezTo>
                  <a:cubicBezTo>
                    <a:pt x="14487" y="51931"/>
                    <a:pt x="12246" y="48211"/>
                    <a:pt x="10510" y="45644"/>
                  </a:cubicBezTo>
                  <a:cubicBezTo>
                    <a:pt x="8078" y="42044"/>
                    <a:pt x="5861" y="38307"/>
                    <a:pt x="3963" y="34399"/>
                  </a:cubicBezTo>
                  <a:cubicBezTo>
                    <a:pt x="3953" y="34378"/>
                    <a:pt x="3937" y="34370"/>
                    <a:pt x="3921" y="34370"/>
                  </a:cubicBezTo>
                  <a:cubicBezTo>
                    <a:pt x="3885" y="34370"/>
                    <a:pt x="3848" y="34410"/>
                    <a:pt x="3870" y="34455"/>
                  </a:cubicBezTo>
                  <a:cubicBezTo>
                    <a:pt x="5758" y="38664"/>
                    <a:pt x="7940" y="42620"/>
                    <a:pt x="10476" y="46472"/>
                  </a:cubicBezTo>
                  <a:cubicBezTo>
                    <a:pt x="11924" y="48664"/>
                    <a:pt x="13784" y="51533"/>
                    <a:pt x="16358" y="52645"/>
                  </a:cubicBezTo>
                  <a:cubicBezTo>
                    <a:pt x="15537" y="52849"/>
                    <a:pt x="14754" y="53185"/>
                    <a:pt x="14009" y="53576"/>
                  </a:cubicBezTo>
                  <a:cubicBezTo>
                    <a:pt x="13406" y="52783"/>
                    <a:pt x="12835" y="51966"/>
                    <a:pt x="12287" y="51134"/>
                  </a:cubicBezTo>
                  <a:cubicBezTo>
                    <a:pt x="12155" y="50932"/>
                    <a:pt x="11954" y="50844"/>
                    <a:pt x="11757" y="50844"/>
                  </a:cubicBezTo>
                  <a:cubicBezTo>
                    <a:pt x="11385" y="50844"/>
                    <a:pt x="11023" y="51157"/>
                    <a:pt x="11148" y="51616"/>
                  </a:cubicBezTo>
                  <a:cubicBezTo>
                    <a:pt x="11428" y="52645"/>
                    <a:pt x="11879" y="53618"/>
                    <a:pt x="12360" y="54581"/>
                  </a:cubicBezTo>
                  <a:cubicBezTo>
                    <a:pt x="12159" y="54727"/>
                    <a:pt x="11969" y="54889"/>
                    <a:pt x="11795" y="55049"/>
                  </a:cubicBezTo>
                  <a:cubicBezTo>
                    <a:pt x="11345" y="54339"/>
                    <a:pt x="10929" y="53611"/>
                    <a:pt x="10541" y="52873"/>
                  </a:cubicBezTo>
                  <a:cubicBezTo>
                    <a:pt x="10428" y="52659"/>
                    <a:pt x="10239" y="52568"/>
                    <a:pt x="10046" y="52568"/>
                  </a:cubicBezTo>
                  <a:cubicBezTo>
                    <a:pt x="9672" y="52568"/>
                    <a:pt x="9283" y="52909"/>
                    <a:pt x="9402" y="53355"/>
                  </a:cubicBezTo>
                  <a:cubicBezTo>
                    <a:pt x="9481" y="53642"/>
                    <a:pt x="9571" y="53919"/>
                    <a:pt x="9665" y="54190"/>
                  </a:cubicBezTo>
                  <a:cubicBezTo>
                    <a:pt x="9578" y="54044"/>
                    <a:pt x="9499" y="53895"/>
                    <a:pt x="9419" y="53750"/>
                  </a:cubicBezTo>
                  <a:cubicBezTo>
                    <a:pt x="9308" y="53539"/>
                    <a:pt x="9113" y="53449"/>
                    <a:pt x="8917" y="53449"/>
                  </a:cubicBezTo>
                  <a:cubicBezTo>
                    <a:pt x="8887" y="53449"/>
                    <a:pt x="8857" y="53451"/>
                    <a:pt x="8827" y="53455"/>
                  </a:cubicBezTo>
                  <a:cubicBezTo>
                    <a:pt x="8917" y="53355"/>
                    <a:pt x="9007" y="53254"/>
                    <a:pt x="9090" y="53143"/>
                  </a:cubicBezTo>
                  <a:cubicBezTo>
                    <a:pt x="10237" y="51623"/>
                    <a:pt x="9003" y="49163"/>
                    <a:pt x="8338" y="47705"/>
                  </a:cubicBezTo>
                  <a:cubicBezTo>
                    <a:pt x="7233" y="45287"/>
                    <a:pt x="5913" y="42990"/>
                    <a:pt x="4826" y="40558"/>
                  </a:cubicBezTo>
                  <a:cubicBezTo>
                    <a:pt x="4219" y="39204"/>
                    <a:pt x="3637" y="37846"/>
                    <a:pt x="3114" y="36453"/>
                  </a:cubicBezTo>
                  <a:cubicBezTo>
                    <a:pt x="2650" y="35234"/>
                    <a:pt x="2345" y="33984"/>
                    <a:pt x="1992" y="32736"/>
                  </a:cubicBezTo>
                  <a:cubicBezTo>
                    <a:pt x="1403" y="28916"/>
                    <a:pt x="769" y="25067"/>
                    <a:pt x="1220" y="21201"/>
                  </a:cubicBezTo>
                  <a:cubicBezTo>
                    <a:pt x="1479" y="18974"/>
                    <a:pt x="2283" y="16916"/>
                    <a:pt x="3741" y="15201"/>
                  </a:cubicBezTo>
                  <a:cubicBezTo>
                    <a:pt x="4604" y="14190"/>
                    <a:pt x="5605" y="13268"/>
                    <a:pt x="6419" y="12219"/>
                  </a:cubicBezTo>
                  <a:close/>
                  <a:moveTo>
                    <a:pt x="16053" y="0"/>
                  </a:moveTo>
                  <a:cubicBezTo>
                    <a:pt x="15673" y="0"/>
                    <a:pt x="15273" y="183"/>
                    <a:pt x="14858" y="607"/>
                  </a:cubicBezTo>
                  <a:cubicBezTo>
                    <a:pt x="14772" y="696"/>
                    <a:pt x="14855" y="818"/>
                    <a:pt x="14951" y="818"/>
                  </a:cubicBezTo>
                  <a:cubicBezTo>
                    <a:pt x="14979" y="818"/>
                    <a:pt x="15008" y="808"/>
                    <a:pt x="15034" y="784"/>
                  </a:cubicBezTo>
                  <a:cubicBezTo>
                    <a:pt x="15327" y="527"/>
                    <a:pt x="15610" y="413"/>
                    <a:pt x="15883" y="413"/>
                  </a:cubicBezTo>
                  <a:cubicBezTo>
                    <a:pt x="17821" y="413"/>
                    <a:pt x="19222" y="6180"/>
                    <a:pt x="19590" y="7379"/>
                  </a:cubicBezTo>
                  <a:cubicBezTo>
                    <a:pt x="19794" y="8048"/>
                    <a:pt x="20068" y="8668"/>
                    <a:pt x="20400" y="9292"/>
                  </a:cubicBezTo>
                  <a:cubicBezTo>
                    <a:pt x="21145" y="10674"/>
                    <a:pt x="22202" y="12115"/>
                    <a:pt x="20688" y="13400"/>
                  </a:cubicBezTo>
                  <a:cubicBezTo>
                    <a:pt x="19624" y="14297"/>
                    <a:pt x="18384" y="14907"/>
                    <a:pt x="17331" y="15821"/>
                  </a:cubicBezTo>
                  <a:cubicBezTo>
                    <a:pt x="17338" y="15797"/>
                    <a:pt x="17345" y="15773"/>
                    <a:pt x="17352" y="15749"/>
                  </a:cubicBezTo>
                  <a:cubicBezTo>
                    <a:pt x="17453" y="15402"/>
                    <a:pt x="17176" y="15154"/>
                    <a:pt x="16884" y="15154"/>
                  </a:cubicBezTo>
                  <a:cubicBezTo>
                    <a:pt x="16768" y="15154"/>
                    <a:pt x="16649" y="15193"/>
                    <a:pt x="16552" y="15281"/>
                  </a:cubicBezTo>
                  <a:cubicBezTo>
                    <a:pt x="16417" y="15402"/>
                    <a:pt x="16288" y="15527"/>
                    <a:pt x="16167" y="15659"/>
                  </a:cubicBezTo>
                  <a:cubicBezTo>
                    <a:pt x="16254" y="15451"/>
                    <a:pt x="16330" y="15243"/>
                    <a:pt x="16403" y="15025"/>
                  </a:cubicBezTo>
                  <a:cubicBezTo>
                    <a:pt x="16515" y="14678"/>
                    <a:pt x="16211" y="14399"/>
                    <a:pt x="15906" y="14399"/>
                  </a:cubicBezTo>
                  <a:cubicBezTo>
                    <a:pt x="15786" y="14399"/>
                    <a:pt x="15667" y="14441"/>
                    <a:pt x="15571" y="14540"/>
                  </a:cubicBezTo>
                  <a:cubicBezTo>
                    <a:pt x="15370" y="14751"/>
                    <a:pt x="15173" y="14969"/>
                    <a:pt x="14979" y="15191"/>
                  </a:cubicBezTo>
                  <a:cubicBezTo>
                    <a:pt x="15118" y="14699"/>
                    <a:pt x="15221" y="14197"/>
                    <a:pt x="15249" y="13677"/>
                  </a:cubicBezTo>
                  <a:cubicBezTo>
                    <a:pt x="15261" y="13439"/>
                    <a:pt x="15033" y="13258"/>
                    <a:pt x="14813" y="13258"/>
                  </a:cubicBezTo>
                  <a:cubicBezTo>
                    <a:pt x="14713" y="13258"/>
                    <a:pt x="14615" y="13296"/>
                    <a:pt x="14542" y="13383"/>
                  </a:cubicBezTo>
                  <a:cubicBezTo>
                    <a:pt x="14002" y="14020"/>
                    <a:pt x="13521" y="14709"/>
                    <a:pt x="12991" y="15354"/>
                  </a:cubicBezTo>
                  <a:cubicBezTo>
                    <a:pt x="13541" y="13722"/>
                    <a:pt x="14560" y="12240"/>
                    <a:pt x="14740" y="10521"/>
                  </a:cubicBezTo>
                  <a:cubicBezTo>
                    <a:pt x="14747" y="10469"/>
                    <a:pt x="14723" y="10431"/>
                    <a:pt x="14688" y="10410"/>
                  </a:cubicBezTo>
                  <a:cubicBezTo>
                    <a:pt x="14802" y="10144"/>
                    <a:pt x="14906" y="9877"/>
                    <a:pt x="15000" y="9607"/>
                  </a:cubicBezTo>
                  <a:cubicBezTo>
                    <a:pt x="15821" y="9288"/>
                    <a:pt x="16365" y="8585"/>
                    <a:pt x="16306" y="7494"/>
                  </a:cubicBezTo>
                  <a:cubicBezTo>
                    <a:pt x="16295" y="7355"/>
                    <a:pt x="16278" y="7224"/>
                    <a:pt x="16257" y="7088"/>
                  </a:cubicBezTo>
                  <a:cubicBezTo>
                    <a:pt x="16472" y="6884"/>
                    <a:pt x="16638" y="6635"/>
                    <a:pt x="16728" y="6330"/>
                  </a:cubicBezTo>
                  <a:cubicBezTo>
                    <a:pt x="16761" y="6218"/>
                    <a:pt x="16672" y="6069"/>
                    <a:pt x="16551" y="6069"/>
                  </a:cubicBezTo>
                  <a:cubicBezTo>
                    <a:pt x="16544" y="6069"/>
                    <a:pt x="16538" y="6069"/>
                    <a:pt x="16531" y="6070"/>
                  </a:cubicBezTo>
                  <a:cubicBezTo>
                    <a:pt x="16358" y="6091"/>
                    <a:pt x="16191" y="6132"/>
                    <a:pt x="16022" y="6174"/>
                  </a:cubicBezTo>
                  <a:cubicBezTo>
                    <a:pt x="15689" y="5180"/>
                    <a:pt x="15145" y="4248"/>
                    <a:pt x="14913" y="3222"/>
                  </a:cubicBezTo>
                  <a:cubicBezTo>
                    <a:pt x="14904" y="3179"/>
                    <a:pt x="14868" y="3159"/>
                    <a:pt x="14831" y="3159"/>
                  </a:cubicBezTo>
                  <a:cubicBezTo>
                    <a:pt x="14785" y="3159"/>
                    <a:pt x="14738" y="3190"/>
                    <a:pt x="14740" y="3243"/>
                  </a:cubicBezTo>
                  <a:cubicBezTo>
                    <a:pt x="14820" y="4300"/>
                    <a:pt x="15235" y="5308"/>
                    <a:pt x="15526" y="6323"/>
                  </a:cubicBezTo>
                  <a:cubicBezTo>
                    <a:pt x="15138" y="6444"/>
                    <a:pt x="14757" y="6572"/>
                    <a:pt x="14348" y="6621"/>
                  </a:cubicBezTo>
                  <a:cubicBezTo>
                    <a:pt x="13833" y="6682"/>
                    <a:pt x="13325" y="6710"/>
                    <a:pt x="12816" y="6710"/>
                  </a:cubicBezTo>
                  <a:cubicBezTo>
                    <a:pt x="12315" y="6710"/>
                    <a:pt x="11814" y="6683"/>
                    <a:pt x="11307" y="6635"/>
                  </a:cubicBezTo>
                  <a:cubicBezTo>
                    <a:pt x="9690" y="6469"/>
                    <a:pt x="7932" y="5883"/>
                    <a:pt x="6266" y="5883"/>
                  </a:cubicBezTo>
                  <a:cubicBezTo>
                    <a:pt x="6122" y="5883"/>
                    <a:pt x="5979" y="5887"/>
                    <a:pt x="5837" y="5897"/>
                  </a:cubicBezTo>
                  <a:cubicBezTo>
                    <a:pt x="6236" y="4910"/>
                    <a:pt x="6869" y="4019"/>
                    <a:pt x="7240" y="3018"/>
                  </a:cubicBezTo>
                  <a:cubicBezTo>
                    <a:pt x="7260" y="2967"/>
                    <a:pt x="7221" y="2934"/>
                    <a:pt x="7179" y="2934"/>
                  </a:cubicBezTo>
                  <a:cubicBezTo>
                    <a:pt x="7156" y="2934"/>
                    <a:pt x="7131" y="2944"/>
                    <a:pt x="7115" y="2966"/>
                  </a:cubicBezTo>
                  <a:cubicBezTo>
                    <a:pt x="6281" y="4217"/>
                    <a:pt x="5179" y="5502"/>
                    <a:pt x="4971" y="7040"/>
                  </a:cubicBezTo>
                  <a:cubicBezTo>
                    <a:pt x="4770" y="8543"/>
                    <a:pt x="5976" y="9745"/>
                    <a:pt x="7275" y="10289"/>
                  </a:cubicBezTo>
                  <a:cubicBezTo>
                    <a:pt x="6710" y="11114"/>
                    <a:pt x="6076" y="11893"/>
                    <a:pt x="5404" y="12638"/>
                  </a:cubicBezTo>
                  <a:cubicBezTo>
                    <a:pt x="4535" y="13608"/>
                    <a:pt x="3544" y="14450"/>
                    <a:pt x="2737" y="15478"/>
                  </a:cubicBezTo>
                  <a:cubicBezTo>
                    <a:pt x="1504" y="17062"/>
                    <a:pt x="842" y="18984"/>
                    <a:pt x="579" y="20952"/>
                  </a:cubicBezTo>
                  <a:cubicBezTo>
                    <a:pt x="0" y="25244"/>
                    <a:pt x="724" y="29709"/>
                    <a:pt x="1767" y="33873"/>
                  </a:cubicBezTo>
                  <a:cubicBezTo>
                    <a:pt x="1781" y="33932"/>
                    <a:pt x="1812" y="33970"/>
                    <a:pt x="1850" y="33990"/>
                  </a:cubicBezTo>
                  <a:cubicBezTo>
                    <a:pt x="2224" y="35927"/>
                    <a:pt x="2976" y="37829"/>
                    <a:pt x="3707" y="39606"/>
                  </a:cubicBezTo>
                  <a:cubicBezTo>
                    <a:pt x="4673" y="41954"/>
                    <a:pt x="5778" y="44213"/>
                    <a:pt x="6942" y="46465"/>
                  </a:cubicBezTo>
                  <a:cubicBezTo>
                    <a:pt x="7500" y="47549"/>
                    <a:pt x="8030" y="48644"/>
                    <a:pt x="8425" y="49797"/>
                  </a:cubicBezTo>
                  <a:cubicBezTo>
                    <a:pt x="8754" y="50753"/>
                    <a:pt x="9066" y="51882"/>
                    <a:pt x="8477" y="52794"/>
                  </a:cubicBezTo>
                  <a:cubicBezTo>
                    <a:pt x="8020" y="53493"/>
                    <a:pt x="7122" y="53923"/>
                    <a:pt x="6461" y="54397"/>
                  </a:cubicBezTo>
                  <a:cubicBezTo>
                    <a:pt x="5986" y="54744"/>
                    <a:pt x="5564" y="55139"/>
                    <a:pt x="5217" y="55599"/>
                  </a:cubicBezTo>
                  <a:cubicBezTo>
                    <a:pt x="4978" y="55662"/>
                    <a:pt x="4777" y="55852"/>
                    <a:pt x="4763" y="56174"/>
                  </a:cubicBezTo>
                  <a:cubicBezTo>
                    <a:pt x="4760" y="56247"/>
                    <a:pt x="4760" y="56320"/>
                    <a:pt x="4763" y="56396"/>
                  </a:cubicBezTo>
                  <a:lnTo>
                    <a:pt x="4763" y="56795"/>
                  </a:lnTo>
                  <a:cubicBezTo>
                    <a:pt x="4763" y="56933"/>
                    <a:pt x="4805" y="57047"/>
                    <a:pt x="4864" y="57141"/>
                  </a:cubicBezTo>
                  <a:cubicBezTo>
                    <a:pt x="4937" y="57453"/>
                    <a:pt x="5051" y="57758"/>
                    <a:pt x="5193" y="58052"/>
                  </a:cubicBezTo>
                  <a:cubicBezTo>
                    <a:pt x="5151" y="58353"/>
                    <a:pt x="5151" y="58655"/>
                    <a:pt x="5228" y="58967"/>
                  </a:cubicBezTo>
                  <a:cubicBezTo>
                    <a:pt x="5404" y="59680"/>
                    <a:pt x="5976" y="60193"/>
                    <a:pt x="6627" y="60477"/>
                  </a:cubicBezTo>
                  <a:cubicBezTo>
                    <a:pt x="7181" y="60726"/>
                    <a:pt x="7784" y="60834"/>
                    <a:pt x="8408" y="60868"/>
                  </a:cubicBezTo>
                  <a:cubicBezTo>
                    <a:pt x="8588" y="60924"/>
                    <a:pt x="8771" y="60972"/>
                    <a:pt x="8955" y="61003"/>
                  </a:cubicBezTo>
                  <a:cubicBezTo>
                    <a:pt x="9001" y="61011"/>
                    <a:pt x="9045" y="61014"/>
                    <a:pt x="9088" y="61014"/>
                  </a:cubicBezTo>
                  <a:cubicBezTo>
                    <a:pt x="9270" y="61014"/>
                    <a:pt x="9425" y="60952"/>
                    <a:pt x="9537" y="60851"/>
                  </a:cubicBezTo>
                  <a:cubicBezTo>
                    <a:pt x="9648" y="60841"/>
                    <a:pt x="9765" y="60834"/>
                    <a:pt x="9880" y="60820"/>
                  </a:cubicBezTo>
                  <a:lnTo>
                    <a:pt x="9880" y="60820"/>
                  </a:lnTo>
                  <a:cubicBezTo>
                    <a:pt x="9835" y="60882"/>
                    <a:pt x="9845" y="60976"/>
                    <a:pt x="9939" y="60993"/>
                  </a:cubicBezTo>
                  <a:cubicBezTo>
                    <a:pt x="13870" y="61714"/>
                    <a:pt x="17899" y="61322"/>
                    <a:pt x="21841" y="61869"/>
                  </a:cubicBezTo>
                  <a:cubicBezTo>
                    <a:pt x="21904" y="61894"/>
                    <a:pt x="21963" y="61921"/>
                    <a:pt x="22025" y="61949"/>
                  </a:cubicBezTo>
                  <a:cubicBezTo>
                    <a:pt x="20307" y="62483"/>
                    <a:pt x="18436" y="62926"/>
                    <a:pt x="17109" y="64156"/>
                  </a:cubicBezTo>
                  <a:cubicBezTo>
                    <a:pt x="16593" y="64630"/>
                    <a:pt x="16340" y="65444"/>
                    <a:pt x="16829" y="66044"/>
                  </a:cubicBezTo>
                  <a:cubicBezTo>
                    <a:pt x="17009" y="66262"/>
                    <a:pt x="17227" y="66432"/>
                    <a:pt x="17466" y="66570"/>
                  </a:cubicBezTo>
                  <a:cubicBezTo>
                    <a:pt x="15753" y="66412"/>
                    <a:pt x="14008" y="66166"/>
                    <a:pt x="12301" y="66166"/>
                  </a:cubicBezTo>
                  <a:cubicBezTo>
                    <a:pt x="10797" y="66166"/>
                    <a:pt x="9323" y="66357"/>
                    <a:pt x="7926" y="66965"/>
                  </a:cubicBezTo>
                  <a:cubicBezTo>
                    <a:pt x="6461" y="67603"/>
                    <a:pt x="2730" y="70287"/>
                    <a:pt x="5733" y="71552"/>
                  </a:cubicBezTo>
                  <a:cubicBezTo>
                    <a:pt x="6887" y="72037"/>
                    <a:pt x="8207" y="72127"/>
                    <a:pt x="9440" y="72165"/>
                  </a:cubicBezTo>
                  <a:cubicBezTo>
                    <a:pt x="9695" y="72173"/>
                    <a:pt x="9951" y="72179"/>
                    <a:pt x="10208" y="72179"/>
                  </a:cubicBezTo>
                  <a:cubicBezTo>
                    <a:pt x="11275" y="72179"/>
                    <a:pt x="12347" y="72091"/>
                    <a:pt x="13372" y="71811"/>
                  </a:cubicBezTo>
                  <a:cubicBezTo>
                    <a:pt x="15711" y="71172"/>
                    <a:pt x="17836" y="69978"/>
                    <a:pt x="20223" y="69978"/>
                  </a:cubicBezTo>
                  <a:cubicBezTo>
                    <a:pt x="20657" y="69978"/>
                    <a:pt x="21100" y="70017"/>
                    <a:pt x="21554" y="70107"/>
                  </a:cubicBezTo>
                  <a:cubicBezTo>
                    <a:pt x="22645" y="70323"/>
                    <a:pt x="23596" y="70599"/>
                    <a:pt x="24558" y="70599"/>
                  </a:cubicBezTo>
                  <a:cubicBezTo>
                    <a:pt x="25217" y="70599"/>
                    <a:pt x="25882" y="70469"/>
                    <a:pt x="26601" y="70100"/>
                  </a:cubicBezTo>
                  <a:cubicBezTo>
                    <a:pt x="27117" y="69830"/>
                    <a:pt x="27585" y="69421"/>
                    <a:pt x="27661" y="68822"/>
                  </a:cubicBezTo>
                  <a:cubicBezTo>
                    <a:pt x="27675" y="68721"/>
                    <a:pt x="27668" y="68631"/>
                    <a:pt x="27640" y="68545"/>
                  </a:cubicBezTo>
                  <a:lnTo>
                    <a:pt x="27640" y="68545"/>
                  </a:lnTo>
                  <a:cubicBezTo>
                    <a:pt x="28375" y="68690"/>
                    <a:pt x="29142" y="68767"/>
                    <a:pt x="29901" y="68767"/>
                  </a:cubicBezTo>
                  <a:cubicBezTo>
                    <a:pt x="30828" y="68767"/>
                    <a:pt x="31743" y="68652"/>
                    <a:pt x="32570" y="68406"/>
                  </a:cubicBezTo>
                  <a:cubicBezTo>
                    <a:pt x="33404" y="68160"/>
                    <a:pt x="34180" y="67620"/>
                    <a:pt x="34496" y="66792"/>
                  </a:cubicBezTo>
                  <a:cubicBezTo>
                    <a:pt x="34814" y="65961"/>
                    <a:pt x="34374" y="64887"/>
                    <a:pt x="34132" y="64021"/>
                  </a:cubicBezTo>
                  <a:cubicBezTo>
                    <a:pt x="34617" y="63917"/>
                    <a:pt x="35105" y="63868"/>
                    <a:pt x="35601" y="63847"/>
                  </a:cubicBezTo>
                  <a:cubicBezTo>
                    <a:pt x="35628" y="63854"/>
                    <a:pt x="35660" y="63865"/>
                    <a:pt x="35698" y="63865"/>
                  </a:cubicBezTo>
                  <a:cubicBezTo>
                    <a:pt x="37024" y="63890"/>
                    <a:pt x="38382" y="63944"/>
                    <a:pt x="39742" y="63944"/>
                  </a:cubicBezTo>
                  <a:cubicBezTo>
                    <a:pt x="42428" y="63944"/>
                    <a:pt x="45120" y="63734"/>
                    <a:pt x="47590" y="62684"/>
                  </a:cubicBezTo>
                  <a:cubicBezTo>
                    <a:pt x="49048" y="62060"/>
                    <a:pt x="52873" y="60449"/>
                    <a:pt x="52027" y="58270"/>
                  </a:cubicBezTo>
                  <a:cubicBezTo>
                    <a:pt x="51715" y="57462"/>
                    <a:pt x="50943" y="57284"/>
                    <a:pt x="50171" y="57284"/>
                  </a:cubicBezTo>
                  <a:cubicBezTo>
                    <a:pt x="49935" y="57284"/>
                    <a:pt x="49698" y="57301"/>
                    <a:pt x="49474" y="57321"/>
                  </a:cubicBezTo>
                  <a:cubicBezTo>
                    <a:pt x="48075" y="57449"/>
                    <a:pt x="46710" y="57823"/>
                    <a:pt x="45314" y="57962"/>
                  </a:cubicBezTo>
                  <a:cubicBezTo>
                    <a:pt x="44944" y="57999"/>
                    <a:pt x="44574" y="58032"/>
                    <a:pt x="44207" y="58032"/>
                  </a:cubicBezTo>
                  <a:cubicBezTo>
                    <a:pt x="43786" y="58032"/>
                    <a:pt x="43369" y="57989"/>
                    <a:pt x="42958" y="57862"/>
                  </a:cubicBezTo>
                  <a:cubicBezTo>
                    <a:pt x="42127" y="57609"/>
                    <a:pt x="41493" y="56950"/>
                    <a:pt x="40689" y="56642"/>
                  </a:cubicBezTo>
                  <a:cubicBezTo>
                    <a:pt x="39733" y="56276"/>
                    <a:pt x="38741" y="56246"/>
                    <a:pt x="37743" y="56246"/>
                  </a:cubicBezTo>
                  <a:cubicBezTo>
                    <a:pt x="37547" y="56246"/>
                    <a:pt x="37351" y="56247"/>
                    <a:pt x="37155" y="56247"/>
                  </a:cubicBezTo>
                  <a:cubicBezTo>
                    <a:pt x="36508" y="56247"/>
                    <a:pt x="35862" y="56234"/>
                    <a:pt x="35223" y="56126"/>
                  </a:cubicBezTo>
                  <a:cubicBezTo>
                    <a:pt x="35500" y="54844"/>
                    <a:pt x="37108" y="54200"/>
                    <a:pt x="37364" y="52932"/>
                  </a:cubicBezTo>
                  <a:cubicBezTo>
                    <a:pt x="37617" y="51661"/>
                    <a:pt x="36030" y="51536"/>
                    <a:pt x="35071" y="51394"/>
                  </a:cubicBezTo>
                  <a:cubicBezTo>
                    <a:pt x="35376" y="50635"/>
                    <a:pt x="35892" y="49953"/>
                    <a:pt x="36297" y="49253"/>
                  </a:cubicBezTo>
                  <a:cubicBezTo>
                    <a:pt x="36550" y="48817"/>
                    <a:pt x="37056" y="47954"/>
                    <a:pt x="36588" y="47487"/>
                  </a:cubicBezTo>
                  <a:cubicBezTo>
                    <a:pt x="36364" y="47263"/>
                    <a:pt x="36059" y="47186"/>
                    <a:pt x="35728" y="47186"/>
                  </a:cubicBezTo>
                  <a:cubicBezTo>
                    <a:pt x="35184" y="47186"/>
                    <a:pt x="34574" y="47397"/>
                    <a:pt x="34160" y="47511"/>
                  </a:cubicBezTo>
                  <a:cubicBezTo>
                    <a:pt x="33036" y="47817"/>
                    <a:pt x="31960" y="48961"/>
                    <a:pt x="30799" y="48961"/>
                  </a:cubicBezTo>
                  <a:cubicBezTo>
                    <a:pt x="30500" y="48961"/>
                    <a:pt x="30195" y="48885"/>
                    <a:pt x="29881" y="48699"/>
                  </a:cubicBezTo>
                  <a:cubicBezTo>
                    <a:pt x="28811" y="48069"/>
                    <a:pt x="28070" y="46562"/>
                    <a:pt x="27301" y="45595"/>
                  </a:cubicBezTo>
                  <a:cubicBezTo>
                    <a:pt x="26210" y="44227"/>
                    <a:pt x="25274" y="42737"/>
                    <a:pt x="24325" y="41269"/>
                  </a:cubicBezTo>
                  <a:cubicBezTo>
                    <a:pt x="23670" y="40254"/>
                    <a:pt x="22998" y="39190"/>
                    <a:pt x="22271" y="38161"/>
                  </a:cubicBezTo>
                  <a:cubicBezTo>
                    <a:pt x="22991" y="37881"/>
                    <a:pt x="23702" y="37569"/>
                    <a:pt x="24415" y="37278"/>
                  </a:cubicBezTo>
                  <a:cubicBezTo>
                    <a:pt x="24883" y="37091"/>
                    <a:pt x="24764" y="36391"/>
                    <a:pt x="24332" y="36391"/>
                  </a:cubicBezTo>
                  <a:cubicBezTo>
                    <a:pt x="24284" y="36391"/>
                    <a:pt x="24232" y="36400"/>
                    <a:pt x="24176" y="36419"/>
                  </a:cubicBezTo>
                  <a:cubicBezTo>
                    <a:pt x="23334" y="36710"/>
                    <a:pt x="22496" y="37025"/>
                    <a:pt x="21647" y="37313"/>
                  </a:cubicBezTo>
                  <a:cubicBezTo>
                    <a:pt x="20660" y="36014"/>
                    <a:pt x="19552" y="34822"/>
                    <a:pt x="18235" y="33918"/>
                  </a:cubicBezTo>
                  <a:cubicBezTo>
                    <a:pt x="18232" y="33915"/>
                    <a:pt x="18229" y="33914"/>
                    <a:pt x="18225" y="33914"/>
                  </a:cubicBezTo>
                  <a:cubicBezTo>
                    <a:pt x="18211" y="33914"/>
                    <a:pt x="18200" y="33935"/>
                    <a:pt x="18214" y="33949"/>
                  </a:cubicBezTo>
                  <a:cubicBezTo>
                    <a:pt x="18893" y="34669"/>
                    <a:pt x="19531" y="35421"/>
                    <a:pt x="20140" y="36194"/>
                  </a:cubicBezTo>
                  <a:cubicBezTo>
                    <a:pt x="19170" y="35546"/>
                    <a:pt x="18419" y="35009"/>
                    <a:pt x="18072" y="33873"/>
                  </a:cubicBezTo>
                  <a:cubicBezTo>
                    <a:pt x="18907" y="32653"/>
                    <a:pt x="19884" y="31476"/>
                    <a:pt x="19953" y="29931"/>
                  </a:cubicBezTo>
                  <a:cubicBezTo>
                    <a:pt x="19965" y="29706"/>
                    <a:pt x="19762" y="29541"/>
                    <a:pt x="19554" y="29541"/>
                  </a:cubicBezTo>
                  <a:cubicBezTo>
                    <a:pt x="19522" y="29541"/>
                    <a:pt x="19490" y="29545"/>
                    <a:pt x="19458" y="29553"/>
                  </a:cubicBezTo>
                  <a:cubicBezTo>
                    <a:pt x="18592" y="29775"/>
                    <a:pt x="17778" y="30166"/>
                    <a:pt x="16974" y="30596"/>
                  </a:cubicBezTo>
                  <a:cubicBezTo>
                    <a:pt x="16964" y="30571"/>
                    <a:pt x="16953" y="30509"/>
                    <a:pt x="16912" y="30402"/>
                  </a:cubicBezTo>
                  <a:cubicBezTo>
                    <a:pt x="16808" y="30125"/>
                    <a:pt x="16714" y="29844"/>
                    <a:pt x="16621" y="29560"/>
                  </a:cubicBezTo>
                  <a:cubicBezTo>
                    <a:pt x="16517" y="29259"/>
                    <a:pt x="16396" y="28961"/>
                    <a:pt x="16174" y="28722"/>
                  </a:cubicBezTo>
                  <a:cubicBezTo>
                    <a:pt x="16029" y="28566"/>
                    <a:pt x="15838" y="28483"/>
                    <a:pt x="15623" y="28448"/>
                  </a:cubicBezTo>
                  <a:cubicBezTo>
                    <a:pt x="17407" y="26588"/>
                    <a:pt x="19236" y="24755"/>
                    <a:pt x="19735" y="22161"/>
                  </a:cubicBezTo>
                  <a:cubicBezTo>
                    <a:pt x="19773" y="21953"/>
                    <a:pt x="19676" y="21669"/>
                    <a:pt x="19430" y="21627"/>
                  </a:cubicBezTo>
                  <a:cubicBezTo>
                    <a:pt x="19212" y="21593"/>
                    <a:pt x="18997" y="21578"/>
                    <a:pt x="18786" y="21578"/>
                  </a:cubicBezTo>
                  <a:cubicBezTo>
                    <a:pt x="17049" y="21578"/>
                    <a:pt x="15542" y="22626"/>
                    <a:pt x="13905" y="23179"/>
                  </a:cubicBezTo>
                  <a:cubicBezTo>
                    <a:pt x="13981" y="22850"/>
                    <a:pt x="13988" y="22490"/>
                    <a:pt x="14023" y="22181"/>
                  </a:cubicBezTo>
                  <a:cubicBezTo>
                    <a:pt x="14113" y="21399"/>
                    <a:pt x="14175" y="20619"/>
                    <a:pt x="14165" y="19833"/>
                  </a:cubicBezTo>
                  <a:cubicBezTo>
                    <a:pt x="14165" y="19687"/>
                    <a:pt x="14158" y="19542"/>
                    <a:pt x="14148" y="19400"/>
                  </a:cubicBezTo>
                  <a:cubicBezTo>
                    <a:pt x="14996" y="18915"/>
                    <a:pt x="15710" y="18267"/>
                    <a:pt x="16403" y="17598"/>
                  </a:cubicBezTo>
                  <a:cubicBezTo>
                    <a:pt x="16413" y="17619"/>
                    <a:pt x="16420" y="17637"/>
                    <a:pt x="16430" y="17657"/>
                  </a:cubicBezTo>
                  <a:cubicBezTo>
                    <a:pt x="16627" y="18062"/>
                    <a:pt x="16990" y="18199"/>
                    <a:pt x="17377" y="18199"/>
                  </a:cubicBezTo>
                  <a:cubicBezTo>
                    <a:pt x="17698" y="18199"/>
                    <a:pt x="18036" y="18105"/>
                    <a:pt x="18308" y="17990"/>
                  </a:cubicBezTo>
                  <a:cubicBezTo>
                    <a:pt x="18612" y="17865"/>
                    <a:pt x="18626" y="17348"/>
                    <a:pt x="18251" y="17348"/>
                  </a:cubicBezTo>
                  <a:cubicBezTo>
                    <a:pt x="18241" y="17348"/>
                    <a:pt x="18231" y="17348"/>
                    <a:pt x="18221" y="17349"/>
                  </a:cubicBezTo>
                  <a:cubicBezTo>
                    <a:pt x="18108" y="17358"/>
                    <a:pt x="17980" y="17370"/>
                    <a:pt x="17853" y="17370"/>
                  </a:cubicBezTo>
                  <a:cubicBezTo>
                    <a:pt x="17569" y="17370"/>
                    <a:pt x="17292" y="17309"/>
                    <a:pt x="17196" y="17010"/>
                  </a:cubicBezTo>
                  <a:cubicBezTo>
                    <a:pt x="17179" y="16958"/>
                    <a:pt x="17172" y="16906"/>
                    <a:pt x="17161" y="16854"/>
                  </a:cubicBezTo>
                  <a:cubicBezTo>
                    <a:pt x="17383" y="16632"/>
                    <a:pt x="17608" y="16414"/>
                    <a:pt x="17840" y="16206"/>
                  </a:cubicBezTo>
                  <a:cubicBezTo>
                    <a:pt x="19060" y="15090"/>
                    <a:pt x="20778" y="14498"/>
                    <a:pt x="21779" y="13154"/>
                  </a:cubicBezTo>
                  <a:cubicBezTo>
                    <a:pt x="22586" y="12066"/>
                    <a:pt x="21921" y="10715"/>
                    <a:pt x="21356" y="9704"/>
                  </a:cubicBezTo>
                  <a:cubicBezTo>
                    <a:pt x="20833" y="8758"/>
                    <a:pt x="20400" y="7864"/>
                    <a:pt x="20071" y="6842"/>
                  </a:cubicBezTo>
                  <a:cubicBezTo>
                    <a:pt x="19661" y="5561"/>
                    <a:pt x="18150" y="0"/>
                    <a:pt x="16053"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9" name="Google Shape;184;p33">
              <a:extLst>
                <a:ext uri="{FF2B5EF4-FFF2-40B4-BE49-F238E27FC236}">
                  <a16:creationId xmlns:a16="http://schemas.microsoft.com/office/drawing/2014/main" id="{8BD694EB-C065-174D-2AD2-45B78E20164F}"/>
                </a:ext>
              </a:extLst>
            </p:cNvPr>
            <p:cNvSpPr/>
            <p:nvPr/>
          </p:nvSpPr>
          <p:spPr>
            <a:xfrm>
              <a:off x="4758578" y="541775"/>
              <a:ext cx="672817" cy="638695"/>
            </a:xfrm>
            <a:custGeom>
              <a:avLst/>
              <a:gdLst/>
              <a:ahLst/>
              <a:cxnLst/>
              <a:rect l="l" t="t" r="r" b="b"/>
              <a:pathLst>
                <a:path w="13783" h="13084" extrusionOk="0">
                  <a:moveTo>
                    <a:pt x="9946" y="1875"/>
                  </a:moveTo>
                  <a:cubicBezTo>
                    <a:pt x="10470" y="1875"/>
                    <a:pt x="10976" y="2006"/>
                    <a:pt x="11420" y="2305"/>
                  </a:cubicBezTo>
                  <a:cubicBezTo>
                    <a:pt x="11160" y="2561"/>
                    <a:pt x="10970" y="2883"/>
                    <a:pt x="10793" y="3233"/>
                  </a:cubicBezTo>
                  <a:cubicBezTo>
                    <a:pt x="10346" y="4095"/>
                    <a:pt x="10000" y="4795"/>
                    <a:pt x="9117" y="5294"/>
                  </a:cubicBezTo>
                  <a:cubicBezTo>
                    <a:pt x="8770" y="5488"/>
                    <a:pt x="8399" y="5620"/>
                    <a:pt x="8018" y="5706"/>
                  </a:cubicBezTo>
                  <a:cubicBezTo>
                    <a:pt x="7975" y="5707"/>
                    <a:pt x="7932" y="5707"/>
                    <a:pt x="7889" y="5707"/>
                  </a:cubicBezTo>
                  <a:cubicBezTo>
                    <a:pt x="7616" y="5707"/>
                    <a:pt x="7343" y="5698"/>
                    <a:pt x="7083" y="5692"/>
                  </a:cubicBezTo>
                  <a:cubicBezTo>
                    <a:pt x="6893" y="5689"/>
                    <a:pt x="6699" y="5682"/>
                    <a:pt x="6508" y="5679"/>
                  </a:cubicBezTo>
                  <a:cubicBezTo>
                    <a:pt x="6456" y="5616"/>
                    <a:pt x="6383" y="5576"/>
                    <a:pt x="6298" y="5576"/>
                  </a:cubicBezTo>
                  <a:cubicBezTo>
                    <a:pt x="6247" y="5576"/>
                    <a:pt x="6191" y="5591"/>
                    <a:pt x="6134" y="5623"/>
                  </a:cubicBezTo>
                  <a:cubicBezTo>
                    <a:pt x="6110" y="5640"/>
                    <a:pt x="6082" y="5658"/>
                    <a:pt x="6051" y="5672"/>
                  </a:cubicBezTo>
                  <a:cubicBezTo>
                    <a:pt x="5840" y="5672"/>
                    <a:pt x="5625" y="5672"/>
                    <a:pt x="5410" y="5679"/>
                  </a:cubicBezTo>
                  <a:cubicBezTo>
                    <a:pt x="5237" y="5367"/>
                    <a:pt x="5116" y="5038"/>
                    <a:pt x="5046" y="4705"/>
                  </a:cubicBezTo>
                  <a:cubicBezTo>
                    <a:pt x="5278" y="4705"/>
                    <a:pt x="5510" y="4709"/>
                    <a:pt x="5746" y="4726"/>
                  </a:cubicBezTo>
                  <a:cubicBezTo>
                    <a:pt x="5704" y="4844"/>
                    <a:pt x="5677" y="4965"/>
                    <a:pt x="5652" y="5083"/>
                  </a:cubicBezTo>
                  <a:cubicBezTo>
                    <a:pt x="5650" y="5098"/>
                    <a:pt x="5665" y="5109"/>
                    <a:pt x="5678" y="5109"/>
                  </a:cubicBezTo>
                  <a:cubicBezTo>
                    <a:pt x="5686" y="5109"/>
                    <a:pt x="5694" y="5106"/>
                    <a:pt x="5697" y="5097"/>
                  </a:cubicBezTo>
                  <a:cubicBezTo>
                    <a:pt x="5729" y="4975"/>
                    <a:pt x="5767" y="4854"/>
                    <a:pt x="5815" y="4736"/>
                  </a:cubicBezTo>
                  <a:cubicBezTo>
                    <a:pt x="5850" y="4740"/>
                    <a:pt x="5888" y="4740"/>
                    <a:pt x="5923" y="4743"/>
                  </a:cubicBezTo>
                  <a:cubicBezTo>
                    <a:pt x="5927" y="4744"/>
                    <a:pt x="5931" y="4744"/>
                    <a:pt x="5934" y="4744"/>
                  </a:cubicBezTo>
                  <a:cubicBezTo>
                    <a:pt x="6080" y="4744"/>
                    <a:pt x="6109" y="4493"/>
                    <a:pt x="5961" y="4470"/>
                  </a:cubicBezTo>
                  <a:cubicBezTo>
                    <a:pt x="5954" y="4470"/>
                    <a:pt x="5943" y="4470"/>
                    <a:pt x="5937" y="4466"/>
                  </a:cubicBezTo>
                  <a:cubicBezTo>
                    <a:pt x="6621" y="3069"/>
                    <a:pt x="8364" y="1875"/>
                    <a:pt x="9946" y="1875"/>
                  </a:cubicBezTo>
                  <a:close/>
                  <a:moveTo>
                    <a:pt x="4814" y="4813"/>
                  </a:moveTo>
                  <a:lnTo>
                    <a:pt x="4814" y="4813"/>
                  </a:lnTo>
                  <a:cubicBezTo>
                    <a:pt x="4901" y="5114"/>
                    <a:pt x="5025" y="5408"/>
                    <a:pt x="5199" y="5689"/>
                  </a:cubicBezTo>
                  <a:cubicBezTo>
                    <a:pt x="5081" y="5692"/>
                    <a:pt x="4967" y="5703"/>
                    <a:pt x="4845" y="5710"/>
                  </a:cubicBezTo>
                  <a:cubicBezTo>
                    <a:pt x="4818" y="5408"/>
                    <a:pt x="4804" y="5107"/>
                    <a:pt x="4814" y="4813"/>
                  </a:cubicBezTo>
                  <a:close/>
                  <a:moveTo>
                    <a:pt x="4416" y="4740"/>
                  </a:moveTo>
                  <a:lnTo>
                    <a:pt x="4416" y="4740"/>
                  </a:lnTo>
                  <a:cubicBezTo>
                    <a:pt x="4405" y="5072"/>
                    <a:pt x="4433" y="5412"/>
                    <a:pt x="4489" y="5744"/>
                  </a:cubicBezTo>
                  <a:cubicBezTo>
                    <a:pt x="4249" y="5772"/>
                    <a:pt x="4014" y="5810"/>
                    <a:pt x="3778" y="5862"/>
                  </a:cubicBezTo>
                  <a:cubicBezTo>
                    <a:pt x="2961" y="5893"/>
                    <a:pt x="2143" y="6015"/>
                    <a:pt x="1433" y="6437"/>
                  </a:cubicBezTo>
                  <a:cubicBezTo>
                    <a:pt x="1225" y="6562"/>
                    <a:pt x="1045" y="6711"/>
                    <a:pt x="889" y="6881"/>
                  </a:cubicBezTo>
                  <a:cubicBezTo>
                    <a:pt x="882" y="6881"/>
                    <a:pt x="879" y="6884"/>
                    <a:pt x="869" y="6884"/>
                  </a:cubicBezTo>
                  <a:cubicBezTo>
                    <a:pt x="1333" y="6285"/>
                    <a:pt x="1856" y="5748"/>
                    <a:pt x="2500" y="5346"/>
                  </a:cubicBezTo>
                  <a:cubicBezTo>
                    <a:pt x="3082" y="4982"/>
                    <a:pt x="3740" y="4809"/>
                    <a:pt x="4416" y="4740"/>
                  </a:cubicBezTo>
                  <a:close/>
                  <a:moveTo>
                    <a:pt x="778" y="7005"/>
                  </a:moveTo>
                  <a:lnTo>
                    <a:pt x="778" y="7009"/>
                  </a:lnTo>
                  <a:cubicBezTo>
                    <a:pt x="761" y="7037"/>
                    <a:pt x="744" y="7054"/>
                    <a:pt x="727" y="7075"/>
                  </a:cubicBezTo>
                  <a:cubicBezTo>
                    <a:pt x="744" y="7054"/>
                    <a:pt x="761" y="7026"/>
                    <a:pt x="778" y="7005"/>
                  </a:cubicBezTo>
                  <a:close/>
                  <a:moveTo>
                    <a:pt x="11573" y="2467"/>
                  </a:moveTo>
                  <a:cubicBezTo>
                    <a:pt x="11600" y="2471"/>
                    <a:pt x="11621" y="2474"/>
                    <a:pt x="11645" y="2474"/>
                  </a:cubicBezTo>
                  <a:lnTo>
                    <a:pt x="11659" y="2488"/>
                  </a:lnTo>
                  <a:cubicBezTo>
                    <a:pt x="11683" y="2511"/>
                    <a:pt x="11709" y="2519"/>
                    <a:pt x="11734" y="2519"/>
                  </a:cubicBezTo>
                  <a:cubicBezTo>
                    <a:pt x="11758" y="2519"/>
                    <a:pt x="11780" y="2511"/>
                    <a:pt x="11798" y="2499"/>
                  </a:cubicBezTo>
                  <a:cubicBezTo>
                    <a:pt x="12130" y="2551"/>
                    <a:pt x="12459" y="2623"/>
                    <a:pt x="12788" y="2699"/>
                  </a:cubicBezTo>
                  <a:cubicBezTo>
                    <a:pt x="13048" y="2769"/>
                    <a:pt x="12591" y="3268"/>
                    <a:pt x="12525" y="3365"/>
                  </a:cubicBezTo>
                  <a:cubicBezTo>
                    <a:pt x="12161" y="3867"/>
                    <a:pt x="11832" y="4307"/>
                    <a:pt x="11697" y="4916"/>
                  </a:cubicBezTo>
                  <a:cubicBezTo>
                    <a:pt x="11677" y="5009"/>
                    <a:pt x="11740" y="5139"/>
                    <a:pt x="11847" y="5139"/>
                  </a:cubicBezTo>
                  <a:cubicBezTo>
                    <a:pt x="11853" y="5139"/>
                    <a:pt x="11858" y="5139"/>
                    <a:pt x="11864" y="5138"/>
                  </a:cubicBezTo>
                  <a:lnTo>
                    <a:pt x="11867" y="5138"/>
                  </a:lnTo>
                  <a:cubicBezTo>
                    <a:pt x="11098" y="6607"/>
                    <a:pt x="10651" y="8225"/>
                    <a:pt x="9356" y="9361"/>
                  </a:cubicBezTo>
                  <a:cubicBezTo>
                    <a:pt x="9030" y="9646"/>
                    <a:pt x="8730" y="9768"/>
                    <a:pt x="8457" y="9768"/>
                  </a:cubicBezTo>
                  <a:cubicBezTo>
                    <a:pt x="7460" y="9768"/>
                    <a:pt x="6814" y="8150"/>
                    <a:pt x="6577" y="6908"/>
                  </a:cubicBezTo>
                  <a:cubicBezTo>
                    <a:pt x="6692" y="6888"/>
                    <a:pt x="6806" y="6870"/>
                    <a:pt x="6917" y="6849"/>
                  </a:cubicBezTo>
                  <a:cubicBezTo>
                    <a:pt x="7672" y="6725"/>
                    <a:pt x="8614" y="6489"/>
                    <a:pt x="9134" y="5879"/>
                  </a:cubicBezTo>
                  <a:cubicBezTo>
                    <a:pt x="10637" y="5627"/>
                    <a:pt x="11836" y="4899"/>
                    <a:pt x="12241" y="2814"/>
                  </a:cubicBezTo>
                  <a:cubicBezTo>
                    <a:pt x="12262" y="2708"/>
                    <a:pt x="12181" y="2641"/>
                    <a:pt x="12100" y="2641"/>
                  </a:cubicBezTo>
                  <a:cubicBezTo>
                    <a:pt x="12046" y="2641"/>
                    <a:pt x="11991" y="2671"/>
                    <a:pt x="11968" y="2741"/>
                  </a:cubicBezTo>
                  <a:cubicBezTo>
                    <a:pt x="11604" y="3825"/>
                    <a:pt x="11136" y="4795"/>
                    <a:pt x="10062" y="5315"/>
                  </a:cubicBezTo>
                  <a:cubicBezTo>
                    <a:pt x="9886" y="5401"/>
                    <a:pt x="9695" y="5471"/>
                    <a:pt x="9505" y="5523"/>
                  </a:cubicBezTo>
                  <a:cubicBezTo>
                    <a:pt x="10651" y="4809"/>
                    <a:pt x="10804" y="3406"/>
                    <a:pt x="11573" y="2467"/>
                  </a:cubicBezTo>
                  <a:close/>
                  <a:moveTo>
                    <a:pt x="8111" y="1"/>
                  </a:moveTo>
                  <a:cubicBezTo>
                    <a:pt x="8109" y="1"/>
                    <a:pt x="8107" y="1"/>
                    <a:pt x="8105" y="1"/>
                  </a:cubicBezTo>
                  <a:cubicBezTo>
                    <a:pt x="6363" y="164"/>
                    <a:pt x="5091" y="1522"/>
                    <a:pt x="4766" y="3074"/>
                  </a:cubicBezTo>
                  <a:cubicBezTo>
                    <a:pt x="4589" y="3496"/>
                    <a:pt x="4478" y="3950"/>
                    <a:pt x="4440" y="4414"/>
                  </a:cubicBezTo>
                  <a:cubicBezTo>
                    <a:pt x="2452" y="4608"/>
                    <a:pt x="1014" y="5834"/>
                    <a:pt x="34" y="7826"/>
                  </a:cubicBezTo>
                  <a:cubicBezTo>
                    <a:pt x="0" y="7896"/>
                    <a:pt x="47" y="7950"/>
                    <a:pt x="97" y="7950"/>
                  </a:cubicBezTo>
                  <a:cubicBezTo>
                    <a:pt x="119" y="7950"/>
                    <a:pt x="142" y="7939"/>
                    <a:pt x="158" y="7913"/>
                  </a:cubicBezTo>
                  <a:cubicBezTo>
                    <a:pt x="330" y="7640"/>
                    <a:pt x="512" y="7371"/>
                    <a:pt x="700" y="7111"/>
                  </a:cubicBezTo>
                  <a:lnTo>
                    <a:pt x="700" y="7111"/>
                  </a:lnTo>
                  <a:cubicBezTo>
                    <a:pt x="159" y="7864"/>
                    <a:pt x="23" y="8899"/>
                    <a:pt x="20" y="9818"/>
                  </a:cubicBezTo>
                  <a:cubicBezTo>
                    <a:pt x="20" y="9943"/>
                    <a:pt x="108" y="10004"/>
                    <a:pt x="200" y="10004"/>
                  </a:cubicBezTo>
                  <a:cubicBezTo>
                    <a:pt x="294" y="10004"/>
                    <a:pt x="392" y="9941"/>
                    <a:pt x="404" y="9818"/>
                  </a:cubicBezTo>
                  <a:cubicBezTo>
                    <a:pt x="519" y="8741"/>
                    <a:pt x="782" y="7677"/>
                    <a:pt x="1575" y="7037"/>
                  </a:cubicBezTo>
                  <a:cubicBezTo>
                    <a:pt x="1673" y="7034"/>
                    <a:pt x="1769" y="7033"/>
                    <a:pt x="1866" y="7033"/>
                  </a:cubicBezTo>
                  <a:cubicBezTo>
                    <a:pt x="2641" y="7033"/>
                    <a:pt x="3393" y="7113"/>
                    <a:pt x="4194" y="7168"/>
                  </a:cubicBezTo>
                  <a:cubicBezTo>
                    <a:pt x="4283" y="7174"/>
                    <a:pt x="4372" y="7178"/>
                    <a:pt x="4461" y="7178"/>
                  </a:cubicBezTo>
                  <a:cubicBezTo>
                    <a:pt x="4766" y="7178"/>
                    <a:pt x="5070" y="7140"/>
                    <a:pt x="5355" y="7054"/>
                  </a:cubicBezTo>
                  <a:cubicBezTo>
                    <a:pt x="5590" y="7054"/>
                    <a:pt x="5833" y="7030"/>
                    <a:pt x="6065" y="6995"/>
                  </a:cubicBezTo>
                  <a:lnTo>
                    <a:pt x="6065" y="6995"/>
                  </a:lnTo>
                  <a:cubicBezTo>
                    <a:pt x="6006" y="7255"/>
                    <a:pt x="5978" y="7556"/>
                    <a:pt x="5992" y="7857"/>
                  </a:cubicBezTo>
                  <a:cubicBezTo>
                    <a:pt x="5642" y="9513"/>
                    <a:pt x="5417" y="11370"/>
                    <a:pt x="5694" y="13005"/>
                  </a:cubicBezTo>
                  <a:cubicBezTo>
                    <a:pt x="5703" y="13057"/>
                    <a:pt x="5750" y="13083"/>
                    <a:pt x="5798" y="13083"/>
                  </a:cubicBezTo>
                  <a:cubicBezTo>
                    <a:pt x="5846" y="13083"/>
                    <a:pt x="5893" y="13057"/>
                    <a:pt x="5902" y="13005"/>
                  </a:cubicBezTo>
                  <a:cubicBezTo>
                    <a:pt x="6034" y="12219"/>
                    <a:pt x="5964" y="11387"/>
                    <a:pt x="5978" y="10587"/>
                  </a:cubicBezTo>
                  <a:cubicBezTo>
                    <a:pt x="5992" y="9898"/>
                    <a:pt x="6013" y="9202"/>
                    <a:pt x="6065" y="8509"/>
                  </a:cubicBezTo>
                  <a:cubicBezTo>
                    <a:pt x="6207" y="9264"/>
                    <a:pt x="6553" y="9981"/>
                    <a:pt x="7100" y="10296"/>
                  </a:cubicBezTo>
                  <a:cubicBezTo>
                    <a:pt x="7225" y="10474"/>
                    <a:pt x="7408" y="10536"/>
                    <a:pt x="7609" y="10536"/>
                  </a:cubicBezTo>
                  <a:cubicBezTo>
                    <a:pt x="7694" y="10536"/>
                    <a:pt x="7782" y="10525"/>
                    <a:pt x="7869" y="10508"/>
                  </a:cubicBezTo>
                  <a:cubicBezTo>
                    <a:pt x="7875" y="10508"/>
                    <a:pt x="7880" y="10508"/>
                    <a:pt x="7885" y="10508"/>
                  </a:cubicBezTo>
                  <a:cubicBezTo>
                    <a:pt x="7931" y="10508"/>
                    <a:pt x="7970" y="10495"/>
                    <a:pt x="8005" y="10473"/>
                  </a:cubicBezTo>
                  <a:cubicBezTo>
                    <a:pt x="8216" y="10417"/>
                    <a:pt x="8448" y="10320"/>
                    <a:pt x="8614" y="10171"/>
                  </a:cubicBezTo>
                  <a:cubicBezTo>
                    <a:pt x="8649" y="10165"/>
                    <a:pt x="8684" y="10161"/>
                    <a:pt x="8718" y="10154"/>
                  </a:cubicBezTo>
                  <a:cubicBezTo>
                    <a:pt x="9695" y="9929"/>
                    <a:pt x="10346" y="9028"/>
                    <a:pt x="10862" y="8235"/>
                  </a:cubicBezTo>
                  <a:cubicBezTo>
                    <a:pt x="11417" y="7376"/>
                    <a:pt x="12051" y="6247"/>
                    <a:pt x="12127" y="5207"/>
                  </a:cubicBezTo>
                  <a:cubicBezTo>
                    <a:pt x="12130" y="5169"/>
                    <a:pt x="12113" y="5142"/>
                    <a:pt x="12092" y="5117"/>
                  </a:cubicBezTo>
                  <a:cubicBezTo>
                    <a:pt x="12175" y="5113"/>
                    <a:pt x="12257" y="5112"/>
                    <a:pt x="12339" y="5112"/>
                  </a:cubicBezTo>
                  <a:cubicBezTo>
                    <a:pt x="12426" y="5112"/>
                    <a:pt x="12512" y="5114"/>
                    <a:pt x="12598" y="5114"/>
                  </a:cubicBezTo>
                  <a:cubicBezTo>
                    <a:pt x="12779" y="5114"/>
                    <a:pt x="12958" y="5108"/>
                    <a:pt x="13135" y="5076"/>
                  </a:cubicBezTo>
                  <a:lnTo>
                    <a:pt x="13135" y="5076"/>
                  </a:lnTo>
                  <a:cubicBezTo>
                    <a:pt x="12813" y="5609"/>
                    <a:pt x="12442" y="6112"/>
                    <a:pt x="12193" y="6687"/>
                  </a:cubicBezTo>
                  <a:cubicBezTo>
                    <a:pt x="12155" y="6780"/>
                    <a:pt x="12161" y="6888"/>
                    <a:pt x="12258" y="6943"/>
                  </a:cubicBezTo>
                  <a:cubicBezTo>
                    <a:pt x="12608" y="7141"/>
                    <a:pt x="12944" y="7203"/>
                    <a:pt x="13322" y="7203"/>
                  </a:cubicBezTo>
                  <a:cubicBezTo>
                    <a:pt x="13401" y="7203"/>
                    <a:pt x="13481" y="7201"/>
                    <a:pt x="13564" y="7196"/>
                  </a:cubicBezTo>
                  <a:cubicBezTo>
                    <a:pt x="13783" y="7182"/>
                    <a:pt x="13783" y="6874"/>
                    <a:pt x="13564" y="6856"/>
                  </a:cubicBezTo>
                  <a:cubicBezTo>
                    <a:pt x="12899" y="6804"/>
                    <a:pt x="12466" y="6839"/>
                    <a:pt x="12834" y="6080"/>
                  </a:cubicBezTo>
                  <a:cubicBezTo>
                    <a:pt x="13031" y="5665"/>
                    <a:pt x="13305" y="5291"/>
                    <a:pt x="13568" y="4916"/>
                  </a:cubicBezTo>
                  <a:cubicBezTo>
                    <a:pt x="13640" y="4820"/>
                    <a:pt x="13545" y="4697"/>
                    <a:pt x="13440" y="4697"/>
                  </a:cubicBezTo>
                  <a:cubicBezTo>
                    <a:pt x="13428" y="4697"/>
                    <a:pt x="13417" y="4699"/>
                    <a:pt x="13405" y="4702"/>
                  </a:cubicBezTo>
                  <a:cubicBezTo>
                    <a:pt x="13170" y="4763"/>
                    <a:pt x="12933" y="4775"/>
                    <a:pt x="12696" y="4775"/>
                  </a:cubicBezTo>
                  <a:cubicBezTo>
                    <a:pt x="12560" y="4775"/>
                    <a:pt x="12424" y="4771"/>
                    <a:pt x="12288" y="4771"/>
                  </a:cubicBezTo>
                  <a:cubicBezTo>
                    <a:pt x="12222" y="4771"/>
                    <a:pt x="12155" y="4772"/>
                    <a:pt x="12089" y="4774"/>
                  </a:cubicBezTo>
                  <a:cubicBezTo>
                    <a:pt x="12307" y="3995"/>
                    <a:pt x="12896" y="3444"/>
                    <a:pt x="13190" y="2689"/>
                  </a:cubicBezTo>
                  <a:cubicBezTo>
                    <a:pt x="13215" y="2630"/>
                    <a:pt x="13166" y="2554"/>
                    <a:pt x="13111" y="2540"/>
                  </a:cubicBezTo>
                  <a:cubicBezTo>
                    <a:pt x="12681" y="2447"/>
                    <a:pt x="12269" y="2381"/>
                    <a:pt x="11839" y="2367"/>
                  </a:cubicBezTo>
                  <a:cubicBezTo>
                    <a:pt x="11836" y="2353"/>
                    <a:pt x="11832" y="2346"/>
                    <a:pt x="11822" y="2332"/>
                  </a:cubicBezTo>
                  <a:cubicBezTo>
                    <a:pt x="11805" y="2305"/>
                    <a:pt x="11784" y="2284"/>
                    <a:pt x="11767" y="2263"/>
                  </a:cubicBezTo>
                  <a:cubicBezTo>
                    <a:pt x="11874" y="2156"/>
                    <a:pt x="11995" y="2055"/>
                    <a:pt x="12134" y="1965"/>
                  </a:cubicBezTo>
                  <a:cubicBezTo>
                    <a:pt x="12174" y="1940"/>
                    <a:pt x="12156" y="1876"/>
                    <a:pt x="12114" y="1876"/>
                  </a:cubicBezTo>
                  <a:cubicBezTo>
                    <a:pt x="12109" y="1876"/>
                    <a:pt x="12104" y="1877"/>
                    <a:pt x="12099" y="1878"/>
                  </a:cubicBezTo>
                  <a:cubicBezTo>
                    <a:pt x="11922" y="1937"/>
                    <a:pt x="11770" y="2017"/>
                    <a:pt x="11631" y="2114"/>
                  </a:cubicBezTo>
                  <a:cubicBezTo>
                    <a:pt x="11186" y="1675"/>
                    <a:pt x="10639" y="1488"/>
                    <a:pt x="10058" y="1488"/>
                  </a:cubicBezTo>
                  <a:cubicBezTo>
                    <a:pt x="8413" y="1488"/>
                    <a:pt x="6499" y="2981"/>
                    <a:pt x="5857" y="4445"/>
                  </a:cubicBezTo>
                  <a:cubicBezTo>
                    <a:pt x="5562" y="4407"/>
                    <a:pt x="5275" y="4390"/>
                    <a:pt x="4998" y="4390"/>
                  </a:cubicBezTo>
                  <a:cubicBezTo>
                    <a:pt x="4973" y="4154"/>
                    <a:pt x="4970" y="3922"/>
                    <a:pt x="4987" y="3690"/>
                  </a:cubicBezTo>
                  <a:cubicBezTo>
                    <a:pt x="5178" y="3011"/>
                    <a:pt x="5549" y="2388"/>
                    <a:pt x="6182" y="1844"/>
                  </a:cubicBezTo>
                  <a:cubicBezTo>
                    <a:pt x="7246" y="919"/>
                    <a:pt x="8694" y="597"/>
                    <a:pt x="10080" y="434"/>
                  </a:cubicBezTo>
                  <a:cubicBezTo>
                    <a:pt x="10876" y="604"/>
                    <a:pt x="11677" y="895"/>
                    <a:pt x="12009" y="1705"/>
                  </a:cubicBezTo>
                  <a:cubicBezTo>
                    <a:pt x="12030" y="1757"/>
                    <a:pt x="12072" y="1780"/>
                    <a:pt x="12113" y="1780"/>
                  </a:cubicBezTo>
                  <a:cubicBezTo>
                    <a:pt x="12175" y="1780"/>
                    <a:pt x="12233" y="1729"/>
                    <a:pt x="12217" y="1646"/>
                  </a:cubicBezTo>
                  <a:cubicBezTo>
                    <a:pt x="12013" y="538"/>
                    <a:pt x="10790" y="146"/>
                    <a:pt x="9806" y="60"/>
                  </a:cubicBezTo>
                  <a:cubicBezTo>
                    <a:pt x="9801" y="59"/>
                    <a:pt x="9797" y="59"/>
                    <a:pt x="9792" y="59"/>
                  </a:cubicBezTo>
                  <a:cubicBezTo>
                    <a:pt x="9684" y="59"/>
                    <a:pt x="9630" y="178"/>
                    <a:pt x="9653" y="271"/>
                  </a:cubicBezTo>
                  <a:cubicBezTo>
                    <a:pt x="8306" y="320"/>
                    <a:pt x="6972" y="728"/>
                    <a:pt x="5909" y="1570"/>
                  </a:cubicBezTo>
                  <a:cubicBezTo>
                    <a:pt x="5822" y="1639"/>
                    <a:pt x="5739" y="1709"/>
                    <a:pt x="5663" y="1781"/>
                  </a:cubicBezTo>
                  <a:cubicBezTo>
                    <a:pt x="6221" y="967"/>
                    <a:pt x="7083" y="354"/>
                    <a:pt x="8129" y="188"/>
                  </a:cubicBezTo>
                  <a:cubicBezTo>
                    <a:pt x="8231" y="171"/>
                    <a:pt x="8213" y="1"/>
                    <a:pt x="811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sp>
        <p:nvSpPr>
          <p:cNvPr id="11" name="Rectangle 1">
            <a:extLst>
              <a:ext uri="{FF2B5EF4-FFF2-40B4-BE49-F238E27FC236}">
                <a16:creationId xmlns:a16="http://schemas.microsoft.com/office/drawing/2014/main" id="{4498AB80-9AAF-5B80-8E62-36353D4EA3F8}"/>
              </a:ext>
            </a:extLst>
          </p:cNvPr>
          <p:cNvSpPr>
            <a:spLocks noChangeArrowheads="1"/>
          </p:cNvSpPr>
          <p:nvPr/>
        </p:nvSpPr>
        <p:spPr bwMode="auto">
          <a:xfrm>
            <a:off x="0" y="0"/>
            <a:ext cx="9144000" cy="0"/>
          </a:xfrm>
          <a:prstGeom prst="rect">
            <a:avLst/>
          </a:prstGeom>
          <a:solidFill>
            <a:srgbClr val="13131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1C1E21"/>
                </a:solidFill>
                <a:effectLst/>
                <a:latin typeface="inherit"/>
                <a:cs typeface="Segoe UI Historic" panose="020B0502040204020203" pitchFamily="34" charset="0"/>
              </a:rPr>
              <a:t>2023-1-PL01-KA121-SCH-000117151</a:t>
            </a:r>
            <a:endParaRPr kumimoji="0" lang="en-US" altLang="en-US" sz="1100" b="0" i="0" u="none" strike="noStrike" cap="none" normalizeH="0" baseline="0">
              <a:ln>
                <a:noFill/>
              </a:ln>
              <a:solidFill>
                <a:srgbClr val="1C1E21"/>
              </a:solidFill>
              <a:effectLst/>
              <a:latin typeface="Segoe UI Historic" panose="020B0502040204020203" pitchFamily="34" charset="0"/>
              <a:cs typeface="Segoe UI Historic" panose="020B0502040204020203" pitchFamily="34" charset="0"/>
            </a:endParaRPr>
          </a:p>
          <a:p>
            <a:pPr marL="0" marR="0" lvl="0" indent="0" algn="r" defTabSz="914400" rtl="0" eaLnBrk="0" fontAlgn="ctr"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rgbClr val="1C1E21"/>
                </a:solidFill>
                <a:effectLst/>
                <a:latin typeface="inherit"/>
                <a:cs typeface="Segoe UI Historic" panose="020B0502040204020203" pitchFamily="34" charset="0"/>
              </a:rPr>
              <a:t>  </a:t>
            </a:r>
            <a:r>
              <a:rPr kumimoji="0" lang="en-US" altLang="en-US" sz="900" b="0" i="0" u="none" strike="noStrike" cap="none" normalizeH="0" baseline="0">
                <a:ln>
                  <a:noFill/>
                </a:ln>
                <a:solidFill>
                  <a:srgbClr val="1C1E21"/>
                </a:solidFill>
                <a:effectLst/>
                <a:latin typeface="inherit"/>
                <a:cs typeface="Segoe UI Historic" panose="020B0502040204020203"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AutoShape 2" descr="🤍">
            <a:extLst>
              <a:ext uri="{FF2B5EF4-FFF2-40B4-BE49-F238E27FC236}">
                <a16:creationId xmlns:a16="http://schemas.microsoft.com/office/drawing/2014/main" id="{7EAB3454-DDF8-7C1F-1437-B6E0F99CE760}"/>
              </a:ext>
            </a:extLst>
          </p:cNvPr>
          <p:cNvSpPr>
            <a:spLocks noChangeAspect="1" noChangeArrowheads="1"/>
          </p:cNvSpPr>
          <p:nvPr/>
        </p:nvSpPr>
        <p:spPr bwMode="auto">
          <a:xfrm>
            <a:off x="-152400" y="0"/>
            <a:ext cx="152400" cy="152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pole tekstowe 13">
            <a:extLst>
              <a:ext uri="{FF2B5EF4-FFF2-40B4-BE49-F238E27FC236}">
                <a16:creationId xmlns:a16="http://schemas.microsoft.com/office/drawing/2014/main" id="{5FCF548A-D416-B853-7776-2CC520686DB3}"/>
              </a:ext>
            </a:extLst>
          </p:cNvPr>
          <p:cNvSpPr txBox="1"/>
          <p:nvPr/>
        </p:nvSpPr>
        <p:spPr>
          <a:xfrm>
            <a:off x="74428" y="60924"/>
            <a:ext cx="3831498" cy="307777"/>
          </a:xfrm>
          <a:prstGeom prst="rect">
            <a:avLst/>
          </a:prstGeom>
          <a:noFill/>
        </p:spPr>
        <p:txBody>
          <a:bodyPr wrap="none" rtlCol="0">
            <a:spAutoFit/>
          </a:bodyPr>
          <a:lstStyle/>
          <a:p>
            <a:r>
              <a:rPr lang="pl-PL" dirty="0">
                <a:latin typeface="Poor Richard" panose="02080502050505020702" pitchFamily="18" charset="0"/>
              </a:rPr>
              <a:t>Project </a:t>
            </a:r>
            <a:r>
              <a:rPr lang="pl-PL" dirty="0" err="1">
                <a:latin typeface="Poor Richard" panose="02080502050505020702" pitchFamily="18" charset="0"/>
              </a:rPr>
              <a:t>number</a:t>
            </a:r>
            <a:r>
              <a:rPr lang="pl-PL" dirty="0">
                <a:latin typeface="Poor Richard" panose="02080502050505020702" pitchFamily="18" charset="0"/>
              </a:rPr>
              <a:t>: </a:t>
            </a:r>
            <a:r>
              <a:rPr lang="en-US" dirty="0">
                <a:latin typeface="Poor Richard" panose="02080502050505020702" pitchFamily="18" charset="0"/>
              </a:rPr>
              <a:t>2023-1-PL01-KA121-SCH-000117151</a:t>
            </a:r>
          </a:p>
        </p:txBody>
      </p:sp>
    </p:spTree>
    <p:extLst>
      <p:ext uri="{BB962C8B-B14F-4D97-AF65-F5344CB8AC3E}">
        <p14:creationId xmlns:p14="http://schemas.microsoft.com/office/powerpoint/2010/main" val="29500501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Google Shape;392;p25"/>
          <p:cNvSpPr txBox="1">
            <a:spLocks noGrp="1"/>
          </p:cNvSpPr>
          <p:nvPr>
            <p:ph type="title"/>
          </p:nvPr>
        </p:nvSpPr>
        <p:spPr>
          <a:xfrm>
            <a:off x="713250" y="534768"/>
            <a:ext cx="7717500" cy="574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lt1"/>
              </a:buClr>
              <a:buSzPts val="1100"/>
              <a:buFont typeface="Arial"/>
              <a:buNone/>
            </a:pPr>
            <a:r>
              <a:rPr lang="en-US" sz="2800" cap="small" dirty="0"/>
              <a:t>How Milan became the fashion capital</a:t>
            </a:r>
            <a:r>
              <a:rPr lang="pl-PL" sz="2800" cap="small" dirty="0"/>
              <a:t>?</a:t>
            </a:r>
            <a:endParaRPr sz="2800" dirty="0"/>
          </a:p>
        </p:txBody>
      </p:sp>
      <p:grpSp>
        <p:nvGrpSpPr>
          <p:cNvPr id="393" name="Google Shape;393;p25"/>
          <p:cNvGrpSpPr/>
          <p:nvPr/>
        </p:nvGrpSpPr>
        <p:grpSpPr>
          <a:xfrm>
            <a:off x="1988826" y="1686694"/>
            <a:ext cx="6441924" cy="658451"/>
            <a:chOff x="1988825" y="1489625"/>
            <a:chExt cx="6441924" cy="658451"/>
          </a:xfrm>
        </p:grpSpPr>
        <p:sp>
          <p:nvSpPr>
            <p:cNvPr id="394" name="Google Shape;394;p25"/>
            <p:cNvSpPr txBox="1"/>
            <p:nvPr/>
          </p:nvSpPr>
          <p:spPr>
            <a:xfrm>
              <a:off x="3604774" y="1521676"/>
              <a:ext cx="4825975" cy="626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latin typeface="Poor Richard" panose="02080502050505020702" pitchFamily="18" charset="0"/>
                  <a:ea typeface="DM Sans"/>
                  <a:cs typeface="DM Sans"/>
                  <a:sym typeface="DM Sans"/>
                </a:rPr>
                <a:t>The Bocconi brothers open Italy’s first department store, revolutionizing the way luxury goods are sold to the wider public. Everyone in Milan is suddenly better dressed and encouraged to invest in accessible but beautifully made pieces.</a:t>
              </a:r>
            </a:p>
          </p:txBody>
        </p:sp>
        <p:sp>
          <p:nvSpPr>
            <p:cNvPr id="395" name="Google Shape;395;p25"/>
            <p:cNvSpPr txBox="1"/>
            <p:nvPr/>
          </p:nvSpPr>
          <p:spPr>
            <a:xfrm>
              <a:off x="1988825" y="1489625"/>
              <a:ext cx="2661600" cy="626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pl-PL" sz="2000" b="0" i="0" u="none" strike="noStrike" kern="0" cap="none" spc="0" normalizeH="0" baseline="0" noProof="0" dirty="0">
                  <a:ln>
                    <a:noFill/>
                  </a:ln>
                  <a:solidFill>
                    <a:srgbClr val="000000"/>
                  </a:solidFill>
                  <a:effectLst/>
                  <a:uLnTx/>
                  <a:uFillTx/>
                  <a:latin typeface="Prata"/>
                  <a:ea typeface="Prata"/>
                  <a:cs typeface="Prata"/>
                  <a:sym typeface="Prata"/>
                </a:rPr>
                <a:t>1865</a:t>
              </a:r>
              <a:endParaRPr kumimoji="0" sz="2000" b="0" i="0" u="none" strike="noStrike" kern="0" cap="none" spc="0" normalizeH="0" baseline="0" noProof="0" dirty="0">
                <a:ln>
                  <a:noFill/>
                </a:ln>
                <a:solidFill>
                  <a:srgbClr val="000000"/>
                </a:solidFill>
                <a:effectLst/>
                <a:uLnTx/>
                <a:uFillTx/>
                <a:latin typeface="Prata"/>
                <a:ea typeface="Prata"/>
                <a:cs typeface="Prata"/>
                <a:sym typeface="Prata"/>
              </a:endParaRPr>
            </a:p>
          </p:txBody>
        </p:sp>
      </p:grpSp>
      <p:cxnSp>
        <p:nvCxnSpPr>
          <p:cNvPr id="405" name="Google Shape;405;p25"/>
          <p:cNvCxnSpPr>
            <a:cxnSpLocks/>
          </p:cNvCxnSpPr>
          <p:nvPr/>
        </p:nvCxnSpPr>
        <p:spPr>
          <a:xfrm>
            <a:off x="2727033" y="1999894"/>
            <a:ext cx="844800" cy="600"/>
          </a:xfrm>
          <a:prstGeom prst="bentConnector3">
            <a:avLst>
              <a:gd name="adj1" fmla="val 49991"/>
            </a:avLst>
          </a:prstGeom>
          <a:noFill/>
          <a:ln w="38100" cap="flat" cmpd="sng">
            <a:solidFill>
              <a:schemeClr val="lt1"/>
            </a:solidFill>
            <a:prstDash val="solid"/>
            <a:round/>
            <a:headEnd type="none" w="med" len="med"/>
            <a:tailEnd type="none" w="med" len="med"/>
          </a:ln>
        </p:spPr>
      </p:cxnSp>
      <p:cxnSp>
        <p:nvCxnSpPr>
          <p:cNvPr id="406" name="Google Shape;406;p25"/>
          <p:cNvCxnSpPr>
            <a:cxnSpLocks/>
            <a:stCxn id="395" idx="1"/>
            <a:endCxn id="407" idx="6"/>
          </p:cNvCxnSpPr>
          <p:nvPr/>
        </p:nvCxnSpPr>
        <p:spPr>
          <a:xfrm flipH="1">
            <a:off x="1487826" y="1999894"/>
            <a:ext cx="501000" cy="600"/>
          </a:xfrm>
          <a:prstGeom prst="bentConnector3">
            <a:avLst>
              <a:gd name="adj1" fmla="val 50012"/>
            </a:avLst>
          </a:prstGeom>
          <a:noFill/>
          <a:ln w="38100" cap="flat" cmpd="sng">
            <a:solidFill>
              <a:schemeClr val="lt1"/>
            </a:solidFill>
            <a:prstDash val="solid"/>
            <a:round/>
            <a:headEnd type="none" w="med" len="med"/>
            <a:tailEnd type="none" w="med" len="med"/>
          </a:ln>
        </p:spPr>
      </p:cxnSp>
      <p:grpSp>
        <p:nvGrpSpPr>
          <p:cNvPr id="418" name="Google Shape;418;p25"/>
          <p:cNvGrpSpPr/>
          <p:nvPr/>
        </p:nvGrpSpPr>
        <p:grpSpPr>
          <a:xfrm>
            <a:off x="881101" y="1696594"/>
            <a:ext cx="606600" cy="606600"/>
            <a:chOff x="881100" y="1499525"/>
            <a:chExt cx="606600" cy="606600"/>
          </a:xfrm>
        </p:grpSpPr>
        <p:sp>
          <p:nvSpPr>
            <p:cNvPr id="407" name="Google Shape;407;p25"/>
            <p:cNvSpPr/>
            <p:nvPr/>
          </p:nvSpPr>
          <p:spPr>
            <a:xfrm>
              <a:off x="881100" y="1499525"/>
              <a:ext cx="606600" cy="606600"/>
            </a:xfrm>
            <a:prstGeom prst="ellipse">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nvGrpSpPr>
            <p:cNvPr id="419" name="Google Shape;419;p25"/>
            <p:cNvGrpSpPr/>
            <p:nvPr/>
          </p:nvGrpSpPr>
          <p:grpSpPr>
            <a:xfrm>
              <a:off x="892254" y="1588078"/>
              <a:ext cx="480631" cy="464236"/>
              <a:chOff x="5735477" y="2429858"/>
              <a:chExt cx="353354" cy="341299"/>
            </a:xfrm>
          </p:grpSpPr>
          <p:sp>
            <p:nvSpPr>
              <p:cNvPr id="420" name="Google Shape;420;p25"/>
              <p:cNvSpPr/>
              <p:nvPr/>
            </p:nvSpPr>
            <p:spPr>
              <a:xfrm>
                <a:off x="5824468" y="2594703"/>
                <a:ext cx="176359" cy="76968"/>
              </a:xfrm>
              <a:custGeom>
                <a:avLst/>
                <a:gdLst/>
                <a:ahLst/>
                <a:cxnLst/>
                <a:rect l="l" t="t" r="r" b="b"/>
                <a:pathLst>
                  <a:path w="5545" h="2420" extrusionOk="0">
                    <a:moveTo>
                      <a:pt x="3427" y="340"/>
                    </a:moveTo>
                    <a:cubicBezTo>
                      <a:pt x="3652" y="340"/>
                      <a:pt x="3900" y="416"/>
                      <a:pt x="4108" y="630"/>
                    </a:cubicBezTo>
                    <a:cubicBezTo>
                      <a:pt x="4335" y="845"/>
                      <a:pt x="4537" y="999"/>
                      <a:pt x="4739" y="1107"/>
                    </a:cubicBezTo>
                    <a:cubicBezTo>
                      <a:pt x="4510" y="1133"/>
                      <a:pt x="4229" y="1154"/>
                      <a:pt x="3943" y="1154"/>
                    </a:cubicBezTo>
                    <a:cubicBezTo>
                      <a:pt x="3575" y="1154"/>
                      <a:pt x="3199" y="1118"/>
                      <a:pt x="2918" y="1011"/>
                    </a:cubicBezTo>
                    <a:lnTo>
                      <a:pt x="2834" y="987"/>
                    </a:lnTo>
                    <a:cubicBezTo>
                      <a:pt x="2811" y="976"/>
                      <a:pt x="2787" y="970"/>
                      <a:pt x="2766" y="970"/>
                    </a:cubicBezTo>
                    <a:cubicBezTo>
                      <a:pt x="2745" y="970"/>
                      <a:pt x="2727" y="976"/>
                      <a:pt x="2715" y="987"/>
                    </a:cubicBezTo>
                    <a:lnTo>
                      <a:pt x="2620" y="1011"/>
                    </a:lnTo>
                    <a:cubicBezTo>
                      <a:pt x="2325" y="1118"/>
                      <a:pt x="1951" y="1154"/>
                      <a:pt x="1583" y="1154"/>
                    </a:cubicBezTo>
                    <a:cubicBezTo>
                      <a:pt x="1297" y="1154"/>
                      <a:pt x="1014" y="1133"/>
                      <a:pt x="775" y="1107"/>
                    </a:cubicBezTo>
                    <a:cubicBezTo>
                      <a:pt x="965" y="999"/>
                      <a:pt x="1180" y="845"/>
                      <a:pt x="1406" y="630"/>
                    </a:cubicBezTo>
                    <a:cubicBezTo>
                      <a:pt x="1614" y="416"/>
                      <a:pt x="1862" y="340"/>
                      <a:pt x="2087" y="340"/>
                    </a:cubicBezTo>
                    <a:cubicBezTo>
                      <a:pt x="2326" y="340"/>
                      <a:pt x="2540" y="425"/>
                      <a:pt x="2656" y="523"/>
                    </a:cubicBezTo>
                    <a:cubicBezTo>
                      <a:pt x="2686" y="553"/>
                      <a:pt x="2721" y="568"/>
                      <a:pt x="2757" y="568"/>
                    </a:cubicBezTo>
                    <a:cubicBezTo>
                      <a:pt x="2793" y="568"/>
                      <a:pt x="2829" y="553"/>
                      <a:pt x="2858" y="523"/>
                    </a:cubicBezTo>
                    <a:cubicBezTo>
                      <a:pt x="2975" y="425"/>
                      <a:pt x="3188" y="340"/>
                      <a:pt x="3427" y="340"/>
                    </a:cubicBezTo>
                    <a:close/>
                    <a:moveTo>
                      <a:pt x="2727" y="1309"/>
                    </a:moveTo>
                    <a:lnTo>
                      <a:pt x="2751" y="1321"/>
                    </a:lnTo>
                    <a:cubicBezTo>
                      <a:pt x="3111" y="1433"/>
                      <a:pt x="3533" y="1470"/>
                      <a:pt x="3932" y="1470"/>
                    </a:cubicBezTo>
                    <a:cubicBezTo>
                      <a:pt x="4167" y="1470"/>
                      <a:pt x="4394" y="1458"/>
                      <a:pt x="4597" y="1440"/>
                    </a:cubicBezTo>
                    <a:lnTo>
                      <a:pt x="4597" y="1440"/>
                    </a:lnTo>
                    <a:cubicBezTo>
                      <a:pt x="4585" y="1464"/>
                      <a:pt x="4561" y="1476"/>
                      <a:pt x="4537" y="1488"/>
                    </a:cubicBezTo>
                    <a:cubicBezTo>
                      <a:pt x="4525" y="1499"/>
                      <a:pt x="4501" y="1523"/>
                      <a:pt x="4478" y="1535"/>
                    </a:cubicBezTo>
                    <a:lnTo>
                      <a:pt x="4466" y="1547"/>
                    </a:lnTo>
                    <a:cubicBezTo>
                      <a:pt x="4454" y="1559"/>
                      <a:pt x="4430" y="1583"/>
                      <a:pt x="4418" y="1583"/>
                    </a:cubicBezTo>
                    <a:cubicBezTo>
                      <a:pt x="4406" y="1583"/>
                      <a:pt x="4406" y="1595"/>
                      <a:pt x="4394" y="1595"/>
                    </a:cubicBezTo>
                    <a:cubicBezTo>
                      <a:pt x="4382" y="1607"/>
                      <a:pt x="4358" y="1607"/>
                      <a:pt x="4347" y="1618"/>
                    </a:cubicBezTo>
                    <a:cubicBezTo>
                      <a:pt x="4335" y="1618"/>
                      <a:pt x="4335" y="1642"/>
                      <a:pt x="4311" y="1642"/>
                    </a:cubicBezTo>
                    <a:cubicBezTo>
                      <a:pt x="4299" y="1654"/>
                      <a:pt x="4287" y="1654"/>
                      <a:pt x="4275" y="1666"/>
                    </a:cubicBezTo>
                    <a:cubicBezTo>
                      <a:pt x="4263" y="1666"/>
                      <a:pt x="4263" y="1678"/>
                      <a:pt x="4239" y="1678"/>
                    </a:cubicBezTo>
                    <a:cubicBezTo>
                      <a:pt x="4228" y="1702"/>
                      <a:pt x="4216" y="1714"/>
                      <a:pt x="4204" y="1714"/>
                    </a:cubicBezTo>
                    <a:cubicBezTo>
                      <a:pt x="4180" y="1714"/>
                      <a:pt x="4180" y="1726"/>
                      <a:pt x="4168" y="1726"/>
                    </a:cubicBezTo>
                    <a:lnTo>
                      <a:pt x="4120" y="1773"/>
                    </a:lnTo>
                    <a:lnTo>
                      <a:pt x="4108" y="1785"/>
                    </a:lnTo>
                    <a:lnTo>
                      <a:pt x="4049" y="1845"/>
                    </a:lnTo>
                    <a:cubicBezTo>
                      <a:pt x="3930" y="1964"/>
                      <a:pt x="3668" y="2059"/>
                      <a:pt x="3311" y="2095"/>
                    </a:cubicBezTo>
                    <a:cubicBezTo>
                      <a:pt x="3013" y="2130"/>
                      <a:pt x="2751" y="2130"/>
                      <a:pt x="2751" y="2130"/>
                    </a:cubicBezTo>
                    <a:lnTo>
                      <a:pt x="2727" y="2130"/>
                    </a:lnTo>
                    <a:cubicBezTo>
                      <a:pt x="2644" y="2130"/>
                      <a:pt x="2430" y="2130"/>
                      <a:pt x="2203" y="2095"/>
                    </a:cubicBezTo>
                    <a:cubicBezTo>
                      <a:pt x="1846" y="2059"/>
                      <a:pt x="1572" y="1964"/>
                      <a:pt x="1453" y="1845"/>
                    </a:cubicBezTo>
                    <a:lnTo>
                      <a:pt x="1394" y="1785"/>
                    </a:lnTo>
                    <a:lnTo>
                      <a:pt x="1382" y="1773"/>
                    </a:lnTo>
                    <a:lnTo>
                      <a:pt x="1334" y="1726"/>
                    </a:lnTo>
                    <a:cubicBezTo>
                      <a:pt x="1322" y="1726"/>
                      <a:pt x="1322" y="1714"/>
                      <a:pt x="1310" y="1714"/>
                    </a:cubicBezTo>
                    <a:cubicBezTo>
                      <a:pt x="1299" y="1702"/>
                      <a:pt x="1275" y="1678"/>
                      <a:pt x="1263" y="1678"/>
                    </a:cubicBezTo>
                    <a:cubicBezTo>
                      <a:pt x="1251" y="1678"/>
                      <a:pt x="1251" y="1666"/>
                      <a:pt x="1239" y="1666"/>
                    </a:cubicBezTo>
                    <a:cubicBezTo>
                      <a:pt x="1227" y="1654"/>
                      <a:pt x="1203" y="1654"/>
                      <a:pt x="1191" y="1642"/>
                    </a:cubicBezTo>
                    <a:cubicBezTo>
                      <a:pt x="1180" y="1642"/>
                      <a:pt x="1180" y="1618"/>
                      <a:pt x="1156" y="1618"/>
                    </a:cubicBezTo>
                    <a:cubicBezTo>
                      <a:pt x="1144" y="1607"/>
                      <a:pt x="1132" y="1607"/>
                      <a:pt x="1120" y="1595"/>
                    </a:cubicBezTo>
                    <a:cubicBezTo>
                      <a:pt x="1108" y="1595"/>
                      <a:pt x="1108" y="1583"/>
                      <a:pt x="1084" y="1583"/>
                    </a:cubicBezTo>
                    <a:cubicBezTo>
                      <a:pt x="1072" y="1559"/>
                      <a:pt x="1060" y="1559"/>
                      <a:pt x="1037" y="1547"/>
                    </a:cubicBezTo>
                    <a:lnTo>
                      <a:pt x="1025" y="1535"/>
                    </a:lnTo>
                    <a:cubicBezTo>
                      <a:pt x="1013" y="1523"/>
                      <a:pt x="989" y="1499"/>
                      <a:pt x="965" y="1488"/>
                    </a:cubicBezTo>
                    <a:lnTo>
                      <a:pt x="953" y="1488"/>
                    </a:lnTo>
                    <a:cubicBezTo>
                      <a:pt x="941" y="1476"/>
                      <a:pt x="929" y="1464"/>
                      <a:pt x="894" y="1440"/>
                    </a:cubicBezTo>
                    <a:lnTo>
                      <a:pt x="894" y="1440"/>
                    </a:lnTo>
                    <a:cubicBezTo>
                      <a:pt x="1114" y="1464"/>
                      <a:pt x="1367" y="1482"/>
                      <a:pt x="1623" y="1482"/>
                    </a:cubicBezTo>
                    <a:cubicBezTo>
                      <a:pt x="2004" y="1482"/>
                      <a:pt x="2393" y="1442"/>
                      <a:pt x="2692" y="1321"/>
                    </a:cubicBezTo>
                    <a:lnTo>
                      <a:pt x="2727" y="1309"/>
                    </a:lnTo>
                    <a:close/>
                    <a:moveTo>
                      <a:pt x="2093" y="1"/>
                    </a:moveTo>
                    <a:cubicBezTo>
                      <a:pt x="1780" y="1"/>
                      <a:pt x="1439" y="109"/>
                      <a:pt x="1156" y="392"/>
                    </a:cubicBezTo>
                    <a:cubicBezTo>
                      <a:pt x="632" y="928"/>
                      <a:pt x="132" y="999"/>
                      <a:pt x="120" y="999"/>
                    </a:cubicBezTo>
                    <a:lnTo>
                      <a:pt x="84" y="999"/>
                    </a:lnTo>
                    <a:cubicBezTo>
                      <a:pt x="84" y="999"/>
                      <a:pt x="72" y="999"/>
                      <a:pt x="72" y="1011"/>
                    </a:cubicBezTo>
                    <a:cubicBezTo>
                      <a:pt x="72" y="1011"/>
                      <a:pt x="60" y="1011"/>
                      <a:pt x="60" y="1023"/>
                    </a:cubicBezTo>
                    <a:lnTo>
                      <a:pt x="48" y="1047"/>
                    </a:lnTo>
                    <a:lnTo>
                      <a:pt x="37" y="1059"/>
                    </a:lnTo>
                    <a:lnTo>
                      <a:pt x="13" y="1071"/>
                    </a:lnTo>
                    <a:cubicBezTo>
                      <a:pt x="13" y="1071"/>
                      <a:pt x="13" y="1083"/>
                      <a:pt x="1" y="1083"/>
                    </a:cubicBezTo>
                    <a:lnTo>
                      <a:pt x="1" y="1107"/>
                    </a:lnTo>
                    <a:lnTo>
                      <a:pt x="1" y="1130"/>
                    </a:lnTo>
                    <a:lnTo>
                      <a:pt x="1" y="1142"/>
                    </a:lnTo>
                    <a:lnTo>
                      <a:pt x="1" y="1166"/>
                    </a:lnTo>
                    <a:cubicBezTo>
                      <a:pt x="1" y="1166"/>
                      <a:pt x="1" y="1178"/>
                      <a:pt x="13" y="1178"/>
                    </a:cubicBezTo>
                    <a:lnTo>
                      <a:pt x="37" y="1190"/>
                    </a:lnTo>
                    <a:lnTo>
                      <a:pt x="48" y="1202"/>
                    </a:lnTo>
                    <a:lnTo>
                      <a:pt x="60" y="1226"/>
                    </a:lnTo>
                    <a:lnTo>
                      <a:pt x="72" y="1237"/>
                    </a:lnTo>
                    <a:cubicBezTo>
                      <a:pt x="72" y="1237"/>
                      <a:pt x="727" y="1559"/>
                      <a:pt x="1203" y="2035"/>
                    </a:cubicBezTo>
                    <a:cubicBezTo>
                      <a:pt x="1538" y="2370"/>
                      <a:pt x="2322" y="2419"/>
                      <a:pt x="2628" y="2419"/>
                    </a:cubicBezTo>
                    <a:cubicBezTo>
                      <a:pt x="2681" y="2419"/>
                      <a:pt x="2720" y="2418"/>
                      <a:pt x="2739" y="2416"/>
                    </a:cubicBezTo>
                    <a:lnTo>
                      <a:pt x="2799" y="2416"/>
                    </a:lnTo>
                    <a:cubicBezTo>
                      <a:pt x="3061" y="2416"/>
                      <a:pt x="3918" y="2380"/>
                      <a:pt x="4275" y="2035"/>
                    </a:cubicBezTo>
                    <a:cubicBezTo>
                      <a:pt x="4751" y="1559"/>
                      <a:pt x="5406" y="1237"/>
                      <a:pt x="5406" y="1237"/>
                    </a:cubicBezTo>
                    <a:lnTo>
                      <a:pt x="5418" y="1226"/>
                    </a:lnTo>
                    <a:lnTo>
                      <a:pt x="5430" y="1202"/>
                    </a:lnTo>
                    <a:cubicBezTo>
                      <a:pt x="5450" y="1208"/>
                      <a:pt x="5467" y="1211"/>
                      <a:pt x="5480" y="1211"/>
                    </a:cubicBezTo>
                    <a:cubicBezTo>
                      <a:pt x="5540" y="1211"/>
                      <a:pt x="5545" y="1155"/>
                      <a:pt x="5525" y="1107"/>
                    </a:cubicBezTo>
                    <a:cubicBezTo>
                      <a:pt x="5513" y="1059"/>
                      <a:pt x="5466" y="1011"/>
                      <a:pt x="5418" y="999"/>
                    </a:cubicBezTo>
                    <a:lnTo>
                      <a:pt x="5394" y="999"/>
                    </a:lnTo>
                    <a:cubicBezTo>
                      <a:pt x="5394" y="999"/>
                      <a:pt x="4882" y="904"/>
                      <a:pt x="4347" y="392"/>
                    </a:cubicBezTo>
                    <a:cubicBezTo>
                      <a:pt x="4063" y="109"/>
                      <a:pt x="3726" y="1"/>
                      <a:pt x="3414" y="1"/>
                    </a:cubicBezTo>
                    <a:cubicBezTo>
                      <a:pt x="3162" y="1"/>
                      <a:pt x="2927" y="71"/>
                      <a:pt x="2751" y="178"/>
                    </a:cubicBezTo>
                    <a:cubicBezTo>
                      <a:pt x="2581" y="71"/>
                      <a:pt x="2346" y="1"/>
                      <a:pt x="209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421" name="Google Shape;421;p25"/>
              <p:cNvSpPr/>
              <p:nvPr/>
            </p:nvSpPr>
            <p:spPr>
              <a:xfrm>
                <a:off x="5735477" y="2429858"/>
                <a:ext cx="353354" cy="126202"/>
              </a:xfrm>
              <a:custGeom>
                <a:avLst/>
                <a:gdLst/>
                <a:ahLst/>
                <a:cxnLst/>
                <a:rect l="l" t="t" r="r" b="b"/>
                <a:pathLst>
                  <a:path w="11110" h="3968" extrusionOk="0">
                    <a:moveTo>
                      <a:pt x="10764" y="324"/>
                    </a:moveTo>
                    <a:cubicBezTo>
                      <a:pt x="10776" y="324"/>
                      <a:pt x="10776" y="324"/>
                      <a:pt x="10776" y="348"/>
                    </a:cubicBezTo>
                    <a:cubicBezTo>
                      <a:pt x="10764" y="348"/>
                      <a:pt x="10764" y="360"/>
                      <a:pt x="10764" y="360"/>
                    </a:cubicBezTo>
                    <a:cubicBezTo>
                      <a:pt x="10669" y="1015"/>
                      <a:pt x="10312" y="2599"/>
                      <a:pt x="9014" y="3325"/>
                    </a:cubicBezTo>
                    <a:cubicBezTo>
                      <a:pt x="8645" y="3527"/>
                      <a:pt x="8240" y="3634"/>
                      <a:pt x="7847" y="3634"/>
                    </a:cubicBezTo>
                    <a:lnTo>
                      <a:pt x="7680" y="3634"/>
                    </a:lnTo>
                    <a:cubicBezTo>
                      <a:pt x="6835" y="3575"/>
                      <a:pt x="6121" y="3087"/>
                      <a:pt x="5763" y="2801"/>
                    </a:cubicBezTo>
                    <a:cubicBezTo>
                      <a:pt x="5704" y="2753"/>
                      <a:pt x="5644" y="2730"/>
                      <a:pt x="5561" y="2730"/>
                    </a:cubicBezTo>
                    <a:cubicBezTo>
                      <a:pt x="5490" y="2730"/>
                      <a:pt x="5418" y="2753"/>
                      <a:pt x="5371" y="2801"/>
                    </a:cubicBezTo>
                    <a:cubicBezTo>
                      <a:pt x="5025" y="3087"/>
                      <a:pt x="4323" y="3575"/>
                      <a:pt x="3454" y="3634"/>
                    </a:cubicBezTo>
                    <a:lnTo>
                      <a:pt x="3287" y="3634"/>
                    </a:lnTo>
                    <a:cubicBezTo>
                      <a:pt x="2870" y="3634"/>
                      <a:pt x="2489" y="3527"/>
                      <a:pt x="2108" y="3325"/>
                    </a:cubicBezTo>
                    <a:cubicBezTo>
                      <a:pt x="822" y="2599"/>
                      <a:pt x="465" y="1015"/>
                      <a:pt x="370" y="360"/>
                    </a:cubicBezTo>
                    <a:lnTo>
                      <a:pt x="370" y="348"/>
                    </a:lnTo>
                    <a:cubicBezTo>
                      <a:pt x="370" y="348"/>
                      <a:pt x="382" y="324"/>
                      <a:pt x="406" y="324"/>
                    </a:cubicBezTo>
                    <a:cubicBezTo>
                      <a:pt x="418" y="324"/>
                      <a:pt x="418" y="324"/>
                      <a:pt x="418" y="348"/>
                    </a:cubicBezTo>
                    <a:cubicBezTo>
                      <a:pt x="1025" y="920"/>
                      <a:pt x="2084" y="1063"/>
                      <a:pt x="2668" y="1086"/>
                    </a:cubicBezTo>
                    <a:cubicBezTo>
                      <a:pt x="3644" y="1134"/>
                      <a:pt x="4406" y="1563"/>
                      <a:pt x="4870" y="1908"/>
                    </a:cubicBezTo>
                    <a:cubicBezTo>
                      <a:pt x="4894" y="1944"/>
                      <a:pt x="4930" y="1956"/>
                      <a:pt x="4954" y="1979"/>
                    </a:cubicBezTo>
                    <a:cubicBezTo>
                      <a:pt x="5132" y="2110"/>
                      <a:pt x="5359" y="2194"/>
                      <a:pt x="5585" y="2194"/>
                    </a:cubicBezTo>
                    <a:cubicBezTo>
                      <a:pt x="5799" y="2194"/>
                      <a:pt x="6025" y="2110"/>
                      <a:pt x="6204" y="1979"/>
                    </a:cubicBezTo>
                    <a:cubicBezTo>
                      <a:pt x="6240" y="1956"/>
                      <a:pt x="6264" y="1944"/>
                      <a:pt x="6299" y="1908"/>
                    </a:cubicBezTo>
                    <a:cubicBezTo>
                      <a:pt x="6752" y="1563"/>
                      <a:pt x="7514" y="1134"/>
                      <a:pt x="8502" y="1086"/>
                    </a:cubicBezTo>
                    <a:cubicBezTo>
                      <a:pt x="9061" y="1063"/>
                      <a:pt x="10121" y="920"/>
                      <a:pt x="10740" y="348"/>
                    </a:cubicBezTo>
                    <a:lnTo>
                      <a:pt x="10764" y="324"/>
                    </a:lnTo>
                    <a:close/>
                    <a:moveTo>
                      <a:pt x="395" y="0"/>
                    </a:moveTo>
                    <a:cubicBezTo>
                      <a:pt x="379" y="0"/>
                      <a:pt x="363" y="1"/>
                      <a:pt x="346" y="3"/>
                    </a:cubicBezTo>
                    <a:cubicBezTo>
                      <a:pt x="239" y="3"/>
                      <a:pt x="156" y="63"/>
                      <a:pt x="84" y="134"/>
                    </a:cubicBezTo>
                    <a:cubicBezTo>
                      <a:pt x="25" y="217"/>
                      <a:pt x="1" y="313"/>
                      <a:pt x="13" y="408"/>
                    </a:cubicBezTo>
                    <a:cubicBezTo>
                      <a:pt x="120" y="1110"/>
                      <a:pt x="489" y="2801"/>
                      <a:pt x="1918" y="3611"/>
                    </a:cubicBezTo>
                    <a:cubicBezTo>
                      <a:pt x="2334" y="3849"/>
                      <a:pt x="2799" y="3968"/>
                      <a:pt x="3263" y="3968"/>
                    </a:cubicBezTo>
                    <a:lnTo>
                      <a:pt x="3454" y="3968"/>
                    </a:lnTo>
                    <a:cubicBezTo>
                      <a:pt x="4394" y="3908"/>
                      <a:pt x="5168" y="3372"/>
                      <a:pt x="5537" y="3075"/>
                    </a:cubicBezTo>
                    <a:cubicBezTo>
                      <a:pt x="5918" y="3384"/>
                      <a:pt x="6692" y="3908"/>
                      <a:pt x="7633" y="3968"/>
                    </a:cubicBezTo>
                    <a:lnTo>
                      <a:pt x="7823" y="3968"/>
                    </a:lnTo>
                    <a:cubicBezTo>
                      <a:pt x="8288" y="3968"/>
                      <a:pt x="8752" y="3849"/>
                      <a:pt x="9169" y="3611"/>
                    </a:cubicBezTo>
                    <a:cubicBezTo>
                      <a:pt x="10585" y="2801"/>
                      <a:pt x="10966" y="1110"/>
                      <a:pt x="11074" y="408"/>
                    </a:cubicBezTo>
                    <a:cubicBezTo>
                      <a:pt x="11109" y="313"/>
                      <a:pt x="11074" y="217"/>
                      <a:pt x="11014" y="134"/>
                    </a:cubicBezTo>
                    <a:cubicBezTo>
                      <a:pt x="10955" y="63"/>
                      <a:pt x="10871" y="15"/>
                      <a:pt x="10764" y="3"/>
                    </a:cubicBezTo>
                    <a:cubicBezTo>
                      <a:pt x="10657" y="3"/>
                      <a:pt x="10574" y="39"/>
                      <a:pt x="10490" y="98"/>
                    </a:cubicBezTo>
                    <a:cubicBezTo>
                      <a:pt x="10252" y="313"/>
                      <a:pt x="9693" y="694"/>
                      <a:pt x="8454" y="753"/>
                    </a:cubicBezTo>
                    <a:cubicBezTo>
                      <a:pt x="7395" y="813"/>
                      <a:pt x="6585" y="1253"/>
                      <a:pt x="6073" y="1622"/>
                    </a:cubicBezTo>
                    <a:cubicBezTo>
                      <a:pt x="6037" y="1658"/>
                      <a:pt x="6002" y="1670"/>
                      <a:pt x="5966" y="1706"/>
                    </a:cubicBezTo>
                    <a:cubicBezTo>
                      <a:pt x="5847" y="1789"/>
                      <a:pt x="5704" y="1848"/>
                      <a:pt x="5549" y="1848"/>
                    </a:cubicBezTo>
                    <a:cubicBezTo>
                      <a:pt x="5406" y="1848"/>
                      <a:pt x="5251" y="1801"/>
                      <a:pt x="5132" y="1706"/>
                    </a:cubicBezTo>
                    <a:cubicBezTo>
                      <a:pt x="5109" y="1670"/>
                      <a:pt x="5073" y="1658"/>
                      <a:pt x="5025" y="1622"/>
                    </a:cubicBezTo>
                    <a:cubicBezTo>
                      <a:pt x="4537" y="1253"/>
                      <a:pt x="3727" y="789"/>
                      <a:pt x="2644" y="753"/>
                    </a:cubicBezTo>
                    <a:cubicBezTo>
                      <a:pt x="1418" y="694"/>
                      <a:pt x="846" y="313"/>
                      <a:pt x="608" y="98"/>
                    </a:cubicBezTo>
                    <a:cubicBezTo>
                      <a:pt x="548" y="28"/>
                      <a:pt x="479" y="0"/>
                      <a:pt x="39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422" name="Google Shape;422;p25"/>
              <p:cNvSpPr/>
              <p:nvPr/>
            </p:nvSpPr>
            <p:spPr>
              <a:xfrm>
                <a:off x="5762384" y="2464271"/>
                <a:ext cx="134440" cy="72102"/>
              </a:xfrm>
              <a:custGeom>
                <a:avLst/>
                <a:gdLst/>
                <a:ahLst/>
                <a:cxnLst/>
                <a:rect l="l" t="t" r="r" b="b"/>
                <a:pathLst>
                  <a:path w="4227" h="2267" extrusionOk="0">
                    <a:moveTo>
                      <a:pt x="476" y="397"/>
                    </a:moveTo>
                    <a:lnTo>
                      <a:pt x="560" y="409"/>
                    </a:lnTo>
                    <a:cubicBezTo>
                      <a:pt x="929" y="505"/>
                      <a:pt x="1334" y="564"/>
                      <a:pt x="1774" y="588"/>
                    </a:cubicBezTo>
                    <a:cubicBezTo>
                      <a:pt x="2667" y="636"/>
                      <a:pt x="3358" y="1052"/>
                      <a:pt x="3774" y="1386"/>
                    </a:cubicBezTo>
                    <a:lnTo>
                      <a:pt x="3810" y="1421"/>
                    </a:lnTo>
                    <a:lnTo>
                      <a:pt x="3751" y="1469"/>
                    </a:lnTo>
                    <a:cubicBezTo>
                      <a:pt x="3477" y="1648"/>
                      <a:pt x="3024" y="1874"/>
                      <a:pt x="2548" y="1909"/>
                    </a:cubicBezTo>
                    <a:cubicBezTo>
                      <a:pt x="2490" y="1915"/>
                      <a:pt x="2432" y="1918"/>
                      <a:pt x="2376" y="1918"/>
                    </a:cubicBezTo>
                    <a:cubicBezTo>
                      <a:pt x="2089" y="1918"/>
                      <a:pt x="1827" y="1841"/>
                      <a:pt x="1548" y="1671"/>
                    </a:cubicBezTo>
                    <a:cubicBezTo>
                      <a:pt x="1119" y="1421"/>
                      <a:pt x="762" y="1017"/>
                      <a:pt x="512" y="469"/>
                    </a:cubicBezTo>
                    <a:lnTo>
                      <a:pt x="476" y="397"/>
                    </a:lnTo>
                    <a:close/>
                    <a:moveTo>
                      <a:pt x="174" y="0"/>
                    </a:moveTo>
                    <a:cubicBezTo>
                      <a:pt x="129" y="0"/>
                      <a:pt x="85" y="18"/>
                      <a:pt x="48" y="64"/>
                    </a:cubicBezTo>
                    <a:cubicBezTo>
                      <a:pt x="0" y="112"/>
                      <a:pt x="0" y="183"/>
                      <a:pt x="36" y="243"/>
                    </a:cubicBezTo>
                    <a:lnTo>
                      <a:pt x="214" y="636"/>
                    </a:lnTo>
                    <a:cubicBezTo>
                      <a:pt x="500" y="1243"/>
                      <a:pt x="893" y="1707"/>
                      <a:pt x="1393" y="1993"/>
                    </a:cubicBezTo>
                    <a:cubicBezTo>
                      <a:pt x="1715" y="2183"/>
                      <a:pt x="2060" y="2267"/>
                      <a:pt x="2417" y="2267"/>
                    </a:cubicBezTo>
                    <a:lnTo>
                      <a:pt x="2560" y="2267"/>
                    </a:lnTo>
                    <a:cubicBezTo>
                      <a:pt x="3120" y="2231"/>
                      <a:pt x="3608" y="1993"/>
                      <a:pt x="3917" y="1779"/>
                    </a:cubicBezTo>
                    <a:lnTo>
                      <a:pt x="4155" y="1636"/>
                    </a:lnTo>
                    <a:cubicBezTo>
                      <a:pt x="4203" y="1600"/>
                      <a:pt x="4227" y="1552"/>
                      <a:pt x="4227" y="1493"/>
                    </a:cubicBezTo>
                    <a:cubicBezTo>
                      <a:pt x="4227" y="1421"/>
                      <a:pt x="4215" y="1362"/>
                      <a:pt x="4167" y="1338"/>
                    </a:cubicBezTo>
                    <a:lnTo>
                      <a:pt x="3965" y="1159"/>
                    </a:lnTo>
                    <a:cubicBezTo>
                      <a:pt x="3501" y="778"/>
                      <a:pt x="2762" y="326"/>
                      <a:pt x="1774" y="278"/>
                    </a:cubicBezTo>
                    <a:cubicBezTo>
                      <a:pt x="1357" y="266"/>
                      <a:pt x="965" y="207"/>
                      <a:pt x="631" y="112"/>
                    </a:cubicBezTo>
                    <a:lnTo>
                      <a:pt x="214" y="4"/>
                    </a:lnTo>
                    <a:cubicBezTo>
                      <a:pt x="201" y="2"/>
                      <a:pt x="188" y="0"/>
                      <a:pt x="174"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423" name="Google Shape;423;p25"/>
              <p:cNvSpPr/>
              <p:nvPr/>
            </p:nvSpPr>
            <p:spPr>
              <a:xfrm>
                <a:off x="5928247" y="2463921"/>
                <a:ext cx="134821" cy="70957"/>
              </a:xfrm>
              <a:custGeom>
                <a:avLst/>
                <a:gdLst/>
                <a:ahLst/>
                <a:cxnLst/>
                <a:rect l="l" t="t" r="r" b="b"/>
                <a:pathLst>
                  <a:path w="4239" h="2231" extrusionOk="0">
                    <a:moveTo>
                      <a:pt x="3774" y="420"/>
                    </a:moveTo>
                    <a:lnTo>
                      <a:pt x="3727" y="480"/>
                    </a:lnTo>
                    <a:cubicBezTo>
                      <a:pt x="3477" y="1028"/>
                      <a:pt x="3120" y="1432"/>
                      <a:pt x="2691" y="1682"/>
                    </a:cubicBezTo>
                    <a:cubicBezTo>
                      <a:pt x="2416" y="1841"/>
                      <a:pt x="2122" y="1924"/>
                      <a:pt x="1810" y="1924"/>
                    </a:cubicBezTo>
                    <a:cubicBezTo>
                      <a:pt x="1770" y="1924"/>
                      <a:pt x="1731" y="1923"/>
                      <a:pt x="1691" y="1920"/>
                    </a:cubicBezTo>
                    <a:cubicBezTo>
                      <a:pt x="1215" y="1897"/>
                      <a:pt x="774" y="1670"/>
                      <a:pt x="488" y="1480"/>
                    </a:cubicBezTo>
                    <a:lnTo>
                      <a:pt x="441" y="1444"/>
                    </a:lnTo>
                    <a:lnTo>
                      <a:pt x="488" y="1420"/>
                    </a:lnTo>
                    <a:cubicBezTo>
                      <a:pt x="905" y="1075"/>
                      <a:pt x="1596" y="658"/>
                      <a:pt x="2489" y="611"/>
                    </a:cubicBezTo>
                    <a:cubicBezTo>
                      <a:pt x="2929" y="587"/>
                      <a:pt x="3334" y="527"/>
                      <a:pt x="3703" y="432"/>
                    </a:cubicBezTo>
                    <a:lnTo>
                      <a:pt x="3774" y="420"/>
                    </a:lnTo>
                    <a:close/>
                    <a:moveTo>
                      <a:pt x="4043" y="1"/>
                    </a:moveTo>
                    <a:cubicBezTo>
                      <a:pt x="4033" y="1"/>
                      <a:pt x="4023" y="2"/>
                      <a:pt x="4013" y="4"/>
                    </a:cubicBezTo>
                    <a:lnTo>
                      <a:pt x="3596" y="111"/>
                    </a:lnTo>
                    <a:cubicBezTo>
                      <a:pt x="3262" y="194"/>
                      <a:pt x="2870" y="254"/>
                      <a:pt x="2453" y="277"/>
                    </a:cubicBezTo>
                    <a:cubicBezTo>
                      <a:pt x="1476" y="313"/>
                      <a:pt x="726" y="777"/>
                      <a:pt x="262" y="1147"/>
                    </a:cubicBezTo>
                    <a:lnTo>
                      <a:pt x="60" y="1325"/>
                    </a:lnTo>
                    <a:cubicBezTo>
                      <a:pt x="12" y="1361"/>
                      <a:pt x="0" y="1420"/>
                      <a:pt x="0" y="1468"/>
                    </a:cubicBezTo>
                    <a:cubicBezTo>
                      <a:pt x="0" y="1504"/>
                      <a:pt x="24" y="1563"/>
                      <a:pt x="72" y="1599"/>
                    </a:cubicBezTo>
                    <a:lnTo>
                      <a:pt x="310" y="1742"/>
                    </a:lnTo>
                    <a:cubicBezTo>
                      <a:pt x="619" y="1956"/>
                      <a:pt x="1107" y="2194"/>
                      <a:pt x="1667" y="2230"/>
                    </a:cubicBezTo>
                    <a:lnTo>
                      <a:pt x="1810" y="2230"/>
                    </a:lnTo>
                    <a:cubicBezTo>
                      <a:pt x="2167" y="2230"/>
                      <a:pt x="2512" y="2147"/>
                      <a:pt x="2834" y="1956"/>
                    </a:cubicBezTo>
                    <a:cubicBezTo>
                      <a:pt x="3334" y="1670"/>
                      <a:pt x="3727" y="1230"/>
                      <a:pt x="4013" y="599"/>
                    </a:cubicBezTo>
                    <a:lnTo>
                      <a:pt x="4191" y="206"/>
                    </a:lnTo>
                    <a:cubicBezTo>
                      <a:pt x="4239" y="182"/>
                      <a:pt x="4227" y="111"/>
                      <a:pt x="4179" y="63"/>
                    </a:cubicBezTo>
                    <a:cubicBezTo>
                      <a:pt x="4140" y="24"/>
                      <a:pt x="4092" y="1"/>
                      <a:pt x="404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424" name="Google Shape;424;p25"/>
              <p:cNvSpPr/>
              <p:nvPr/>
            </p:nvSpPr>
            <p:spPr>
              <a:xfrm>
                <a:off x="5966859" y="2655642"/>
                <a:ext cx="28434" cy="113258"/>
              </a:xfrm>
              <a:custGeom>
                <a:avLst/>
                <a:gdLst/>
                <a:ahLst/>
                <a:cxnLst/>
                <a:rect l="l" t="t" r="r" b="b"/>
                <a:pathLst>
                  <a:path w="894" h="3561" extrusionOk="0">
                    <a:moveTo>
                      <a:pt x="560" y="1893"/>
                    </a:moveTo>
                    <a:lnTo>
                      <a:pt x="560" y="3120"/>
                    </a:lnTo>
                    <a:lnTo>
                      <a:pt x="572" y="3120"/>
                    </a:lnTo>
                    <a:cubicBezTo>
                      <a:pt x="572" y="3179"/>
                      <a:pt x="524" y="3239"/>
                      <a:pt x="453" y="3239"/>
                    </a:cubicBezTo>
                    <a:cubicBezTo>
                      <a:pt x="382" y="3239"/>
                      <a:pt x="334" y="3191"/>
                      <a:pt x="334" y="3120"/>
                    </a:cubicBezTo>
                    <a:lnTo>
                      <a:pt x="334" y="1893"/>
                    </a:lnTo>
                    <a:close/>
                    <a:moveTo>
                      <a:pt x="715" y="0"/>
                    </a:moveTo>
                    <a:cubicBezTo>
                      <a:pt x="632" y="0"/>
                      <a:pt x="560" y="83"/>
                      <a:pt x="560" y="167"/>
                    </a:cubicBezTo>
                    <a:lnTo>
                      <a:pt x="560" y="1572"/>
                    </a:lnTo>
                    <a:lnTo>
                      <a:pt x="334" y="1572"/>
                    </a:lnTo>
                    <a:lnTo>
                      <a:pt x="334" y="381"/>
                    </a:lnTo>
                    <a:cubicBezTo>
                      <a:pt x="334" y="286"/>
                      <a:pt x="262" y="214"/>
                      <a:pt x="167" y="214"/>
                    </a:cubicBezTo>
                    <a:cubicBezTo>
                      <a:pt x="84" y="214"/>
                      <a:pt x="1" y="286"/>
                      <a:pt x="1" y="381"/>
                    </a:cubicBezTo>
                    <a:lnTo>
                      <a:pt x="1" y="3120"/>
                    </a:lnTo>
                    <a:cubicBezTo>
                      <a:pt x="1" y="3358"/>
                      <a:pt x="203" y="3560"/>
                      <a:pt x="453" y="3560"/>
                    </a:cubicBezTo>
                    <a:cubicBezTo>
                      <a:pt x="703" y="3560"/>
                      <a:pt x="894" y="3370"/>
                      <a:pt x="894" y="3120"/>
                    </a:cubicBezTo>
                    <a:lnTo>
                      <a:pt x="894" y="167"/>
                    </a:lnTo>
                    <a:cubicBezTo>
                      <a:pt x="882" y="83"/>
                      <a:pt x="810" y="0"/>
                      <a:pt x="71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425" name="Google Shape;425;p25"/>
              <p:cNvSpPr/>
              <p:nvPr/>
            </p:nvSpPr>
            <p:spPr>
              <a:xfrm>
                <a:off x="6054704" y="2499988"/>
                <a:ext cx="27670" cy="271169"/>
              </a:xfrm>
              <a:custGeom>
                <a:avLst/>
                <a:gdLst/>
                <a:ahLst/>
                <a:cxnLst/>
                <a:rect l="l" t="t" r="r" b="b"/>
                <a:pathLst>
                  <a:path w="870" h="8526" extrusionOk="0">
                    <a:moveTo>
                      <a:pt x="548" y="6775"/>
                    </a:moveTo>
                    <a:lnTo>
                      <a:pt x="548" y="8097"/>
                    </a:lnTo>
                    <a:lnTo>
                      <a:pt x="560" y="8097"/>
                    </a:lnTo>
                    <a:cubicBezTo>
                      <a:pt x="560" y="8156"/>
                      <a:pt x="513" y="8216"/>
                      <a:pt x="441" y="8216"/>
                    </a:cubicBezTo>
                    <a:cubicBezTo>
                      <a:pt x="370" y="8216"/>
                      <a:pt x="322" y="8168"/>
                      <a:pt x="322" y="8097"/>
                    </a:cubicBezTo>
                    <a:lnTo>
                      <a:pt x="322" y="6775"/>
                    </a:lnTo>
                    <a:close/>
                    <a:moveTo>
                      <a:pt x="715" y="1"/>
                    </a:moveTo>
                    <a:cubicBezTo>
                      <a:pt x="620" y="1"/>
                      <a:pt x="548" y="72"/>
                      <a:pt x="548" y="167"/>
                    </a:cubicBezTo>
                    <a:lnTo>
                      <a:pt x="548" y="6442"/>
                    </a:lnTo>
                    <a:lnTo>
                      <a:pt x="322" y="6442"/>
                    </a:lnTo>
                    <a:lnTo>
                      <a:pt x="322" y="1167"/>
                    </a:lnTo>
                    <a:cubicBezTo>
                      <a:pt x="322" y="1072"/>
                      <a:pt x="251" y="1001"/>
                      <a:pt x="156" y="1001"/>
                    </a:cubicBezTo>
                    <a:cubicBezTo>
                      <a:pt x="72" y="1001"/>
                      <a:pt x="1" y="1072"/>
                      <a:pt x="1" y="1167"/>
                    </a:cubicBezTo>
                    <a:lnTo>
                      <a:pt x="1" y="8097"/>
                    </a:lnTo>
                    <a:cubicBezTo>
                      <a:pt x="1" y="8335"/>
                      <a:pt x="191" y="8526"/>
                      <a:pt x="441" y="8526"/>
                    </a:cubicBezTo>
                    <a:cubicBezTo>
                      <a:pt x="679" y="8526"/>
                      <a:pt x="870" y="8335"/>
                      <a:pt x="870" y="8097"/>
                    </a:cubicBezTo>
                    <a:lnTo>
                      <a:pt x="870" y="167"/>
                    </a:lnTo>
                    <a:cubicBezTo>
                      <a:pt x="870" y="72"/>
                      <a:pt x="810" y="1"/>
                      <a:pt x="715"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grpSp>
      <p:grpSp>
        <p:nvGrpSpPr>
          <p:cNvPr id="506" name="Grupa 505">
            <a:extLst>
              <a:ext uri="{FF2B5EF4-FFF2-40B4-BE49-F238E27FC236}">
                <a16:creationId xmlns:a16="http://schemas.microsoft.com/office/drawing/2014/main" id="{14DDAA82-5E90-AEA5-FC22-074EB8A04511}"/>
              </a:ext>
            </a:extLst>
          </p:cNvPr>
          <p:cNvGrpSpPr/>
          <p:nvPr/>
        </p:nvGrpSpPr>
        <p:grpSpPr>
          <a:xfrm>
            <a:off x="881101" y="2954622"/>
            <a:ext cx="7549649" cy="629728"/>
            <a:chOff x="881101" y="2954622"/>
            <a:chExt cx="7549649" cy="629728"/>
          </a:xfrm>
        </p:grpSpPr>
        <p:grpSp>
          <p:nvGrpSpPr>
            <p:cNvPr id="47" name="Google Shape;393;p25">
              <a:extLst>
                <a:ext uri="{FF2B5EF4-FFF2-40B4-BE49-F238E27FC236}">
                  <a16:creationId xmlns:a16="http://schemas.microsoft.com/office/drawing/2014/main" id="{74D65073-F56C-8B66-6A4A-44952B6E57DA}"/>
                </a:ext>
              </a:extLst>
            </p:cNvPr>
            <p:cNvGrpSpPr/>
            <p:nvPr/>
          </p:nvGrpSpPr>
          <p:grpSpPr>
            <a:xfrm>
              <a:off x="1988826" y="2954622"/>
              <a:ext cx="6441924" cy="629728"/>
              <a:chOff x="1988825" y="1486297"/>
              <a:chExt cx="6441924" cy="629728"/>
            </a:xfrm>
          </p:grpSpPr>
          <p:sp>
            <p:nvSpPr>
              <p:cNvPr id="48" name="Google Shape;394;p25">
                <a:extLst>
                  <a:ext uri="{FF2B5EF4-FFF2-40B4-BE49-F238E27FC236}">
                    <a16:creationId xmlns:a16="http://schemas.microsoft.com/office/drawing/2014/main" id="{0D7CC028-EED5-3223-83B4-DF4A6734019C}"/>
                  </a:ext>
                </a:extLst>
              </p:cNvPr>
              <p:cNvSpPr txBox="1"/>
              <p:nvPr/>
            </p:nvSpPr>
            <p:spPr>
              <a:xfrm>
                <a:off x="3604774" y="1486297"/>
                <a:ext cx="4825975" cy="626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latin typeface="Poor Richard" panose="02080502050505020702" pitchFamily="18" charset="0"/>
                    <a:ea typeface="DM Sans"/>
                    <a:cs typeface="DM Sans"/>
                    <a:sym typeface="DM Sans"/>
                  </a:rPr>
                  <a:t>Milan hosts its first fashion week.</a:t>
                </a:r>
              </a:p>
            </p:txBody>
          </p:sp>
          <p:sp>
            <p:nvSpPr>
              <p:cNvPr id="49" name="Google Shape;395;p25">
                <a:extLst>
                  <a:ext uri="{FF2B5EF4-FFF2-40B4-BE49-F238E27FC236}">
                    <a16:creationId xmlns:a16="http://schemas.microsoft.com/office/drawing/2014/main" id="{6E24D06F-682D-7840-09ED-1F212DF7AB9B}"/>
                  </a:ext>
                </a:extLst>
              </p:cNvPr>
              <p:cNvSpPr txBox="1"/>
              <p:nvPr/>
            </p:nvSpPr>
            <p:spPr>
              <a:xfrm>
                <a:off x="1988825" y="1489625"/>
                <a:ext cx="2661600" cy="626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pl-PL" sz="2000" b="0" i="0" u="none" strike="noStrike" kern="0" cap="none" spc="0" normalizeH="0" baseline="0" noProof="0" dirty="0">
                    <a:ln>
                      <a:noFill/>
                    </a:ln>
                    <a:solidFill>
                      <a:srgbClr val="000000"/>
                    </a:solidFill>
                    <a:effectLst/>
                    <a:uLnTx/>
                    <a:uFillTx/>
                    <a:latin typeface="Prata"/>
                    <a:ea typeface="Prata"/>
                    <a:cs typeface="Prata"/>
                    <a:sym typeface="Prata"/>
                  </a:rPr>
                  <a:t>1958</a:t>
                </a:r>
                <a:endParaRPr kumimoji="0" sz="2000" b="0" i="0" u="none" strike="noStrike" kern="0" cap="none" spc="0" normalizeH="0" baseline="0" noProof="0" dirty="0">
                  <a:ln>
                    <a:noFill/>
                  </a:ln>
                  <a:solidFill>
                    <a:srgbClr val="000000"/>
                  </a:solidFill>
                  <a:effectLst/>
                  <a:uLnTx/>
                  <a:uFillTx/>
                  <a:latin typeface="Prata"/>
                  <a:ea typeface="Prata"/>
                  <a:cs typeface="Prata"/>
                  <a:sym typeface="Prata"/>
                </a:endParaRPr>
              </a:p>
            </p:txBody>
          </p:sp>
        </p:grpSp>
        <p:cxnSp>
          <p:nvCxnSpPr>
            <p:cNvPr id="50" name="Google Shape;405;p25">
              <a:extLst>
                <a:ext uri="{FF2B5EF4-FFF2-40B4-BE49-F238E27FC236}">
                  <a16:creationId xmlns:a16="http://schemas.microsoft.com/office/drawing/2014/main" id="{2BA6024B-5A05-246A-9CA4-90575B8F3864}"/>
                </a:ext>
              </a:extLst>
            </p:cNvPr>
            <p:cNvCxnSpPr>
              <a:cxnSpLocks/>
            </p:cNvCxnSpPr>
            <p:nvPr/>
          </p:nvCxnSpPr>
          <p:spPr>
            <a:xfrm>
              <a:off x="2727033" y="3271150"/>
              <a:ext cx="844800" cy="600"/>
            </a:xfrm>
            <a:prstGeom prst="bentConnector3">
              <a:avLst>
                <a:gd name="adj1" fmla="val 49991"/>
              </a:avLst>
            </a:prstGeom>
            <a:noFill/>
            <a:ln w="38100" cap="flat" cmpd="sng">
              <a:solidFill>
                <a:schemeClr val="lt1"/>
              </a:solidFill>
              <a:prstDash val="solid"/>
              <a:round/>
              <a:headEnd type="none" w="med" len="med"/>
              <a:tailEnd type="none" w="med" len="med"/>
            </a:ln>
          </p:spPr>
        </p:cxnSp>
        <p:cxnSp>
          <p:nvCxnSpPr>
            <p:cNvPr id="51" name="Google Shape;406;p25">
              <a:extLst>
                <a:ext uri="{FF2B5EF4-FFF2-40B4-BE49-F238E27FC236}">
                  <a16:creationId xmlns:a16="http://schemas.microsoft.com/office/drawing/2014/main" id="{1F500E11-0826-A17F-0443-B15C0F2F2C78}"/>
                </a:ext>
              </a:extLst>
            </p:cNvPr>
            <p:cNvCxnSpPr>
              <a:cxnSpLocks/>
              <a:stCxn id="49" idx="1"/>
              <a:endCxn id="53" idx="6"/>
            </p:cNvCxnSpPr>
            <p:nvPr/>
          </p:nvCxnSpPr>
          <p:spPr>
            <a:xfrm flipH="1">
              <a:off x="1487826" y="3271150"/>
              <a:ext cx="501000" cy="600"/>
            </a:xfrm>
            <a:prstGeom prst="bentConnector3">
              <a:avLst>
                <a:gd name="adj1" fmla="val 50012"/>
              </a:avLst>
            </a:prstGeom>
            <a:noFill/>
            <a:ln w="38100" cap="flat" cmpd="sng">
              <a:solidFill>
                <a:schemeClr val="lt1"/>
              </a:solidFill>
              <a:prstDash val="solid"/>
              <a:round/>
              <a:headEnd type="none" w="med" len="med"/>
              <a:tailEnd type="none" w="med" len="med"/>
            </a:ln>
          </p:spPr>
        </p:cxnSp>
        <p:grpSp>
          <p:nvGrpSpPr>
            <p:cNvPr id="52" name="Google Shape;418;p25">
              <a:extLst>
                <a:ext uri="{FF2B5EF4-FFF2-40B4-BE49-F238E27FC236}">
                  <a16:creationId xmlns:a16="http://schemas.microsoft.com/office/drawing/2014/main" id="{300638BF-92C4-C7EA-3DCE-883D810E10BC}"/>
                </a:ext>
              </a:extLst>
            </p:cNvPr>
            <p:cNvGrpSpPr/>
            <p:nvPr/>
          </p:nvGrpSpPr>
          <p:grpSpPr>
            <a:xfrm>
              <a:off x="881101" y="2967850"/>
              <a:ext cx="606600" cy="606600"/>
              <a:chOff x="881100" y="1499525"/>
              <a:chExt cx="606600" cy="606600"/>
            </a:xfrm>
          </p:grpSpPr>
          <p:sp>
            <p:nvSpPr>
              <p:cNvPr id="53" name="Google Shape;407;p25">
                <a:extLst>
                  <a:ext uri="{FF2B5EF4-FFF2-40B4-BE49-F238E27FC236}">
                    <a16:creationId xmlns:a16="http://schemas.microsoft.com/office/drawing/2014/main" id="{FED4698B-878D-286B-6EFC-B8E6BA031B36}"/>
                  </a:ext>
                </a:extLst>
              </p:cNvPr>
              <p:cNvSpPr/>
              <p:nvPr/>
            </p:nvSpPr>
            <p:spPr>
              <a:xfrm>
                <a:off x="881100" y="1499525"/>
                <a:ext cx="606600" cy="606600"/>
              </a:xfrm>
              <a:prstGeom prst="ellipse">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nvGrpSpPr>
              <p:cNvPr id="54" name="Google Shape;419;p25">
                <a:extLst>
                  <a:ext uri="{FF2B5EF4-FFF2-40B4-BE49-F238E27FC236}">
                    <a16:creationId xmlns:a16="http://schemas.microsoft.com/office/drawing/2014/main" id="{A5AF09FB-946F-FA85-ED47-FAB70745352F}"/>
                  </a:ext>
                </a:extLst>
              </p:cNvPr>
              <p:cNvGrpSpPr/>
              <p:nvPr/>
            </p:nvGrpSpPr>
            <p:grpSpPr>
              <a:xfrm>
                <a:off x="892254" y="1588078"/>
                <a:ext cx="480631" cy="464236"/>
                <a:chOff x="5735477" y="2429858"/>
                <a:chExt cx="353354" cy="341299"/>
              </a:xfrm>
            </p:grpSpPr>
            <p:sp>
              <p:nvSpPr>
                <p:cNvPr id="55" name="Google Shape;420;p25">
                  <a:extLst>
                    <a:ext uri="{FF2B5EF4-FFF2-40B4-BE49-F238E27FC236}">
                      <a16:creationId xmlns:a16="http://schemas.microsoft.com/office/drawing/2014/main" id="{ED5B6D0A-2C9A-E3CA-95F8-BAA56F242C13}"/>
                    </a:ext>
                  </a:extLst>
                </p:cNvPr>
                <p:cNvSpPr/>
                <p:nvPr/>
              </p:nvSpPr>
              <p:spPr>
                <a:xfrm>
                  <a:off x="5824468" y="2594703"/>
                  <a:ext cx="176359" cy="76968"/>
                </a:xfrm>
                <a:custGeom>
                  <a:avLst/>
                  <a:gdLst/>
                  <a:ahLst/>
                  <a:cxnLst/>
                  <a:rect l="l" t="t" r="r" b="b"/>
                  <a:pathLst>
                    <a:path w="5545" h="2420" extrusionOk="0">
                      <a:moveTo>
                        <a:pt x="3427" y="340"/>
                      </a:moveTo>
                      <a:cubicBezTo>
                        <a:pt x="3652" y="340"/>
                        <a:pt x="3900" y="416"/>
                        <a:pt x="4108" y="630"/>
                      </a:cubicBezTo>
                      <a:cubicBezTo>
                        <a:pt x="4335" y="845"/>
                        <a:pt x="4537" y="999"/>
                        <a:pt x="4739" y="1107"/>
                      </a:cubicBezTo>
                      <a:cubicBezTo>
                        <a:pt x="4510" y="1133"/>
                        <a:pt x="4229" y="1154"/>
                        <a:pt x="3943" y="1154"/>
                      </a:cubicBezTo>
                      <a:cubicBezTo>
                        <a:pt x="3575" y="1154"/>
                        <a:pt x="3199" y="1118"/>
                        <a:pt x="2918" y="1011"/>
                      </a:cubicBezTo>
                      <a:lnTo>
                        <a:pt x="2834" y="987"/>
                      </a:lnTo>
                      <a:cubicBezTo>
                        <a:pt x="2811" y="976"/>
                        <a:pt x="2787" y="970"/>
                        <a:pt x="2766" y="970"/>
                      </a:cubicBezTo>
                      <a:cubicBezTo>
                        <a:pt x="2745" y="970"/>
                        <a:pt x="2727" y="976"/>
                        <a:pt x="2715" y="987"/>
                      </a:cubicBezTo>
                      <a:lnTo>
                        <a:pt x="2620" y="1011"/>
                      </a:lnTo>
                      <a:cubicBezTo>
                        <a:pt x="2325" y="1118"/>
                        <a:pt x="1951" y="1154"/>
                        <a:pt x="1583" y="1154"/>
                      </a:cubicBezTo>
                      <a:cubicBezTo>
                        <a:pt x="1297" y="1154"/>
                        <a:pt x="1014" y="1133"/>
                        <a:pt x="775" y="1107"/>
                      </a:cubicBezTo>
                      <a:cubicBezTo>
                        <a:pt x="965" y="999"/>
                        <a:pt x="1180" y="845"/>
                        <a:pt x="1406" y="630"/>
                      </a:cubicBezTo>
                      <a:cubicBezTo>
                        <a:pt x="1614" y="416"/>
                        <a:pt x="1862" y="340"/>
                        <a:pt x="2087" y="340"/>
                      </a:cubicBezTo>
                      <a:cubicBezTo>
                        <a:pt x="2326" y="340"/>
                        <a:pt x="2540" y="425"/>
                        <a:pt x="2656" y="523"/>
                      </a:cubicBezTo>
                      <a:cubicBezTo>
                        <a:pt x="2686" y="553"/>
                        <a:pt x="2721" y="568"/>
                        <a:pt x="2757" y="568"/>
                      </a:cubicBezTo>
                      <a:cubicBezTo>
                        <a:pt x="2793" y="568"/>
                        <a:pt x="2829" y="553"/>
                        <a:pt x="2858" y="523"/>
                      </a:cubicBezTo>
                      <a:cubicBezTo>
                        <a:pt x="2975" y="425"/>
                        <a:pt x="3188" y="340"/>
                        <a:pt x="3427" y="340"/>
                      </a:cubicBezTo>
                      <a:close/>
                      <a:moveTo>
                        <a:pt x="2727" y="1309"/>
                      </a:moveTo>
                      <a:lnTo>
                        <a:pt x="2751" y="1321"/>
                      </a:lnTo>
                      <a:cubicBezTo>
                        <a:pt x="3111" y="1433"/>
                        <a:pt x="3533" y="1470"/>
                        <a:pt x="3932" y="1470"/>
                      </a:cubicBezTo>
                      <a:cubicBezTo>
                        <a:pt x="4167" y="1470"/>
                        <a:pt x="4394" y="1458"/>
                        <a:pt x="4597" y="1440"/>
                      </a:cubicBezTo>
                      <a:lnTo>
                        <a:pt x="4597" y="1440"/>
                      </a:lnTo>
                      <a:cubicBezTo>
                        <a:pt x="4585" y="1464"/>
                        <a:pt x="4561" y="1476"/>
                        <a:pt x="4537" y="1488"/>
                      </a:cubicBezTo>
                      <a:cubicBezTo>
                        <a:pt x="4525" y="1499"/>
                        <a:pt x="4501" y="1523"/>
                        <a:pt x="4478" y="1535"/>
                      </a:cubicBezTo>
                      <a:lnTo>
                        <a:pt x="4466" y="1547"/>
                      </a:lnTo>
                      <a:cubicBezTo>
                        <a:pt x="4454" y="1559"/>
                        <a:pt x="4430" y="1583"/>
                        <a:pt x="4418" y="1583"/>
                      </a:cubicBezTo>
                      <a:cubicBezTo>
                        <a:pt x="4406" y="1583"/>
                        <a:pt x="4406" y="1595"/>
                        <a:pt x="4394" y="1595"/>
                      </a:cubicBezTo>
                      <a:cubicBezTo>
                        <a:pt x="4382" y="1607"/>
                        <a:pt x="4358" y="1607"/>
                        <a:pt x="4347" y="1618"/>
                      </a:cubicBezTo>
                      <a:cubicBezTo>
                        <a:pt x="4335" y="1618"/>
                        <a:pt x="4335" y="1642"/>
                        <a:pt x="4311" y="1642"/>
                      </a:cubicBezTo>
                      <a:cubicBezTo>
                        <a:pt x="4299" y="1654"/>
                        <a:pt x="4287" y="1654"/>
                        <a:pt x="4275" y="1666"/>
                      </a:cubicBezTo>
                      <a:cubicBezTo>
                        <a:pt x="4263" y="1666"/>
                        <a:pt x="4263" y="1678"/>
                        <a:pt x="4239" y="1678"/>
                      </a:cubicBezTo>
                      <a:cubicBezTo>
                        <a:pt x="4228" y="1702"/>
                        <a:pt x="4216" y="1714"/>
                        <a:pt x="4204" y="1714"/>
                      </a:cubicBezTo>
                      <a:cubicBezTo>
                        <a:pt x="4180" y="1714"/>
                        <a:pt x="4180" y="1726"/>
                        <a:pt x="4168" y="1726"/>
                      </a:cubicBezTo>
                      <a:lnTo>
                        <a:pt x="4120" y="1773"/>
                      </a:lnTo>
                      <a:lnTo>
                        <a:pt x="4108" y="1785"/>
                      </a:lnTo>
                      <a:lnTo>
                        <a:pt x="4049" y="1845"/>
                      </a:lnTo>
                      <a:cubicBezTo>
                        <a:pt x="3930" y="1964"/>
                        <a:pt x="3668" y="2059"/>
                        <a:pt x="3311" y="2095"/>
                      </a:cubicBezTo>
                      <a:cubicBezTo>
                        <a:pt x="3013" y="2130"/>
                        <a:pt x="2751" y="2130"/>
                        <a:pt x="2751" y="2130"/>
                      </a:cubicBezTo>
                      <a:lnTo>
                        <a:pt x="2727" y="2130"/>
                      </a:lnTo>
                      <a:cubicBezTo>
                        <a:pt x="2644" y="2130"/>
                        <a:pt x="2430" y="2130"/>
                        <a:pt x="2203" y="2095"/>
                      </a:cubicBezTo>
                      <a:cubicBezTo>
                        <a:pt x="1846" y="2059"/>
                        <a:pt x="1572" y="1964"/>
                        <a:pt x="1453" y="1845"/>
                      </a:cubicBezTo>
                      <a:lnTo>
                        <a:pt x="1394" y="1785"/>
                      </a:lnTo>
                      <a:lnTo>
                        <a:pt x="1382" y="1773"/>
                      </a:lnTo>
                      <a:lnTo>
                        <a:pt x="1334" y="1726"/>
                      </a:lnTo>
                      <a:cubicBezTo>
                        <a:pt x="1322" y="1726"/>
                        <a:pt x="1322" y="1714"/>
                        <a:pt x="1310" y="1714"/>
                      </a:cubicBezTo>
                      <a:cubicBezTo>
                        <a:pt x="1299" y="1702"/>
                        <a:pt x="1275" y="1678"/>
                        <a:pt x="1263" y="1678"/>
                      </a:cubicBezTo>
                      <a:cubicBezTo>
                        <a:pt x="1251" y="1678"/>
                        <a:pt x="1251" y="1666"/>
                        <a:pt x="1239" y="1666"/>
                      </a:cubicBezTo>
                      <a:cubicBezTo>
                        <a:pt x="1227" y="1654"/>
                        <a:pt x="1203" y="1654"/>
                        <a:pt x="1191" y="1642"/>
                      </a:cubicBezTo>
                      <a:cubicBezTo>
                        <a:pt x="1180" y="1642"/>
                        <a:pt x="1180" y="1618"/>
                        <a:pt x="1156" y="1618"/>
                      </a:cubicBezTo>
                      <a:cubicBezTo>
                        <a:pt x="1144" y="1607"/>
                        <a:pt x="1132" y="1607"/>
                        <a:pt x="1120" y="1595"/>
                      </a:cubicBezTo>
                      <a:cubicBezTo>
                        <a:pt x="1108" y="1595"/>
                        <a:pt x="1108" y="1583"/>
                        <a:pt x="1084" y="1583"/>
                      </a:cubicBezTo>
                      <a:cubicBezTo>
                        <a:pt x="1072" y="1559"/>
                        <a:pt x="1060" y="1559"/>
                        <a:pt x="1037" y="1547"/>
                      </a:cubicBezTo>
                      <a:lnTo>
                        <a:pt x="1025" y="1535"/>
                      </a:lnTo>
                      <a:cubicBezTo>
                        <a:pt x="1013" y="1523"/>
                        <a:pt x="989" y="1499"/>
                        <a:pt x="965" y="1488"/>
                      </a:cubicBezTo>
                      <a:lnTo>
                        <a:pt x="953" y="1488"/>
                      </a:lnTo>
                      <a:cubicBezTo>
                        <a:pt x="941" y="1476"/>
                        <a:pt x="929" y="1464"/>
                        <a:pt x="894" y="1440"/>
                      </a:cubicBezTo>
                      <a:lnTo>
                        <a:pt x="894" y="1440"/>
                      </a:lnTo>
                      <a:cubicBezTo>
                        <a:pt x="1114" y="1464"/>
                        <a:pt x="1367" y="1482"/>
                        <a:pt x="1623" y="1482"/>
                      </a:cubicBezTo>
                      <a:cubicBezTo>
                        <a:pt x="2004" y="1482"/>
                        <a:pt x="2393" y="1442"/>
                        <a:pt x="2692" y="1321"/>
                      </a:cubicBezTo>
                      <a:lnTo>
                        <a:pt x="2727" y="1309"/>
                      </a:lnTo>
                      <a:close/>
                      <a:moveTo>
                        <a:pt x="2093" y="1"/>
                      </a:moveTo>
                      <a:cubicBezTo>
                        <a:pt x="1780" y="1"/>
                        <a:pt x="1439" y="109"/>
                        <a:pt x="1156" y="392"/>
                      </a:cubicBezTo>
                      <a:cubicBezTo>
                        <a:pt x="632" y="928"/>
                        <a:pt x="132" y="999"/>
                        <a:pt x="120" y="999"/>
                      </a:cubicBezTo>
                      <a:lnTo>
                        <a:pt x="84" y="999"/>
                      </a:lnTo>
                      <a:cubicBezTo>
                        <a:pt x="84" y="999"/>
                        <a:pt x="72" y="999"/>
                        <a:pt x="72" y="1011"/>
                      </a:cubicBezTo>
                      <a:cubicBezTo>
                        <a:pt x="72" y="1011"/>
                        <a:pt x="60" y="1011"/>
                        <a:pt x="60" y="1023"/>
                      </a:cubicBezTo>
                      <a:lnTo>
                        <a:pt x="48" y="1047"/>
                      </a:lnTo>
                      <a:lnTo>
                        <a:pt x="37" y="1059"/>
                      </a:lnTo>
                      <a:lnTo>
                        <a:pt x="13" y="1071"/>
                      </a:lnTo>
                      <a:cubicBezTo>
                        <a:pt x="13" y="1071"/>
                        <a:pt x="13" y="1083"/>
                        <a:pt x="1" y="1083"/>
                      </a:cubicBezTo>
                      <a:lnTo>
                        <a:pt x="1" y="1107"/>
                      </a:lnTo>
                      <a:lnTo>
                        <a:pt x="1" y="1130"/>
                      </a:lnTo>
                      <a:lnTo>
                        <a:pt x="1" y="1142"/>
                      </a:lnTo>
                      <a:lnTo>
                        <a:pt x="1" y="1166"/>
                      </a:lnTo>
                      <a:cubicBezTo>
                        <a:pt x="1" y="1166"/>
                        <a:pt x="1" y="1178"/>
                        <a:pt x="13" y="1178"/>
                      </a:cubicBezTo>
                      <a:lnTo>
                        <a:pt x="37" y="1190"/>
                      </a:lnTo>
                      <a:lnTo>
                        <a:pt x="48" y="1202"/>
                      </a:lnTo>
                      <a:lnTo>
                        <a:pt x="60" y="1226"/>
                      </a:lnTo>
                      <a:lnTo>
                        <a:pt x="72" y="1237"/>
                      </a:lnTo>
                      <a:cubicBezTo>
                        <a:pt x="72" y="1237"/>
                        <a:pt x="727" y="1559"/>
                        <a:pt x="1203" y="2035"/>
                      </a:cubicBezTo>
                      <a:cubicBezTo>
                        <a:pt x="1538" y="2370"/>
                        <a:pt x="2322" y="2419"/>
                        <a:pt x="2628" y="2419"/>
                      </a:cubicBezTo>
                      <a:cubicBezTo>
                        <a:pt x="2681" y="2419"/>
                        <a:pt x="2720" y="2418"/>
                        <a:pt x="2739" y="2416"/>
                      </a:cubicBezTo>
                      <a:lnTo>
                        <a:pt x="2799" y="2416"/>
                      </a:lnTo>
                      <a:cubicBezTo>
                        <a:pt x="3061" y="2416"/>
                        <a:pt x="3918" y="2380"/>
                        <a:pt x="4275" y="2035"/>
                      </a:cubicBezTo>
                      <a:cubicBezTo>
                        <a:pt x="4751" y="1559"/>
                        <a:pt x="5406" y="1237"/>
                        <a:pt x="5406" y="1237"/>
                      </a:cubicBezTo>
                      <a:lnTo>
                        <a:pt x="5418" y="1226"/>
                      </a:lnTo>
                      <a:lnTo>
                        <a:pt x="5430" y="1202"/>
                      </a:lnTo>
                      <a:cubicBezTo>
                        <a:pt x="5450" y="1208"/>
                        <a:pt x="5467" y="1211"/>
                        <a:pt x="5480" y="1211"/>
                      </a:cubicBezTo>
                      <a:cubicBezTo>
                        <a:pt x="5540" y="1211"/>
                        <a:pt x="5545" y="1155"/>
                        <a:pt x="5525" y="1107"/>
                      </a:cubicBezTo>
                      <a:cubicBezTo>
                        <a:pt x="5513" y="1059"/>
                        <a:pt x="5466" y="1011"/>
                        <a:pt x="5418" y="999"/>
                      </a:cubicBezTo>
                      <a:lnTo>
                        <a:pt x="5394" y="999"/>
                      </a:lnTo>
                      <a:cubicBezTo>
                        <a:pt x="5394" y="999"/>
                        <a:pt x="4882" y="904"/>
                        <a:pt x="4347" y="392"/>
                      </a:cubicBezTo>
                      <a:cubicBezTo>
                        <a:pt x="4063" y="109"/>
                        <a:pt x="3726" y="1"/>
                        <a:pt x="3414" y="1"/>
                      </a:cubicBezTo>
                      <a:cubicBezTo>
                        <a:pt x="3162" y="1"/>
                        <a:pt x="2927" y="71"/>
                        <a:pt x="2751" y="178"/>
                      </a:cubicBezTo>
                      <a:cubicBezTo>
                        <a:pt x="2581" y="71"/>
                        <a:pt x="2346" y="1"/>
                        <a:pt x="209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6" name="Google Shape;421;p25">
                  <a:extLst>
                    <a:ext uri="{FF2B5EF4-FFF2-40B4-BE49-F238E27FC236}">
                      <a16:creationId xmlns:a16="http://schemas.microsoft.com/office/drawing/2014/main" id="{101EDB5D-DC46-F262-59FA-7C7E226F8AAE}"/>
                    </a:ext>
                  </a:extLst>
                </p:cNvPr>
                <p:cNvSpPr/>
                <p:nvPr/>
              </p:nvSpPr>
              <p:spPr>
                <a:xfrm>
                  <a:off x="5735477" y="2429858"/>
                  <a:ext cx="353354" cy="126202"/>
                </a:xfrm>
                <a:custGeom>
                  <a:avLst/>
                  <a:gdLst/>
                  <a:ahLst/>
                  <a:cxnLst/>
                  <a:rect l="l" t="t" r="r" b="b"/>
                  <a:pathLst>
                    <a:path w="11110" h="3968" extrusionOk="0">
                      <a:moveTo>
                        <a:pt x="10764" y="324"/>
                      </a:moveTo>
                      <a:cubicBezTo>
                        <a:pt x="10776" y="324"/>
                        <a:pt x="10776" y="324"/>
                        <a:pt x="10776" y="348"/>
                      </a:cubicBezTo>
                      <a:cubicBezTo>
                        <a:pt x="10764" y="348"/>
                        <a:pt x="10764" y="360"/>
                        <a:pt x="10764" y="360"/>
                      </a:cubicBezTo>
                      <a:cubicBezTo>
                        <a:pt x="10669" y="1015"/>
                        <a:pt x="10312" y="2599"/>
                        <a:pt x="9014" y="3325"/>
                      </a:cubicBezTo>
                      <a:cubicBezTo>
                        <a:pt x="8645" y="3527"/>
                        <a:pt x="8240" y="3634"/>
                        <a:pt x="7847" y="3634"/>
                      </a:cubicBezTo>
                      <a:lnTo>
                        <a:pt x="7680" y="3634"/>
                      </a:lnTo>
                      <a:cubicBezTo>
                        <a:pt x="6835" y="3575"/>
                        <a:pt x="6121" y="3087"/>
                        <a:pt x="5763" y="2801"/>
                      </a:cubicBezTo>
                      <a:cubicBezTo>
                        <a:pt x="5704" y="2753"/>
                        <a:pt x="5644" y="2730"/>
                        <a:pt x="5561" y="2730"/>
                      </a:cubicBezTo>
                      <a:cubicBezTo>
                        <a:pt x="5490" y="2730"/>
                        <a:pt x="5418" y="2753"/>
                        <a:pt x="5371" y="2801"/>
                      </a:cubicBezTo>
                      <a:cubicBezTo>
                        <a:pt x="5025" y="3087"/>
                        <a:pt x="4323" y="3575"/>
                        <a:pt x="3454" y="3634"/>
                      </a:cubicBezTo>
                      <a:lnTo>
                        <a:pt x="3287" y="3634"/>
                      </a:lnTo>
                      <a:cubicBezTo>
                        <a:pt x="2870" y="3634"/>
                        <a:pt x="2489" y="3527"/>
                        <a:pt x="2108" y="3325"/>
                      </a:cubicBezTo>
                      <a:cubicBezTo>
                        <a:pt x="822" y="2599"/>
                        <a:pt x="465" y="1015"/>
                        <a:pt x="370" y="360"/>
                      </a:cubicBezTo>
                      <a:lnTo>
                        <a:pt x="370" y="348"/>
                      </a:lnTo>
                      <a:cubicBezTo>
                        <a:pt x="370" y="348"/>
                        <a:pt x="382" y="324"/>
                        <a:pt x="406" y="324"/>
                      </a:cubicBezTo>
                      <a:cubicBezTo>
                        <a:pt x="418" y="324"/>
                        <a:pt x="418" y="324"/>
                        <a:pt x="418" y="348"/>
                      </a:cubicBezTo>
                      <a:cubicBezTo>
                        <a:pt x="1025" y="920"/>
                        <a:pt x="2084" y="1063"/>
                        <a:pt x="2668" y="1086"/>
                      </a:cubicBezTo>
                      <a:cubicBezTo>
                        <a:pt x="3644" y="1134"/>
                        <a:pt x="4406" y="1563"/>
                        <a:pt x="4870" y="1908"/>
                      </a:cubicBezTo>
                      <a:cubicBezTo>
                        <a:pt x="4894" y="1944"/>
                        <a:pt x="4930" y="1956"/>
                        <a:pt x="4954" y="1979"/>
                      </a:cubicBezTo>
                      <a:cubicBezTo>
                        <a:pt x="5132" y="2110"/>
                        <a:pt x="5359" y="2194"/>
                        <a:pt x="5585" y="2194"/>
                      </a:cubicBezTo>
                      <a:cubicBezTo>
                        <a:pt x="5799" y="2194"/>
                        <a:pt x="6025" y="2110"/>
                        <a:pt x="6204" y="1979"/>
                      </a:cubicBezTo>
                      <a:cubicBezTo>
                        <a:pt x="6240" y="1956"/>
                        <a:pt x="6264" y="1944"/>
                        <a:pt x="6299" y="1908"/>
                      </a:cubicBezTo>
                      <a:cubicBezTo>
                        <a:pt x="6752" y="1563"/>
                        <a:pt x="7514" y="1134"/>
                        <a:pt x="8502" y="1086"/>
                      </a:cubicBezTo>
                      <a:cubicBezTo>
                        <a:pt x="9061" y="1063"/>
                        <a:pt x="10121" y="920"/>
                        <a:pt x="10740" y="348"/>
                      </a:cubicBezTo>
                      <a:lnTo>
                        <a:pt x="10764" y="324"/>
                      </a:lnTo>
                      <a:close/>
                      <a:moveTo>
                        <a:pt x="395" y="0"/>
                      </a:moveTo>
                      <a:cubicBezTo>
                        <a:pt x="379" y="0"/>
                        <a:pt x="363" y="1"/>
                        <a:pt x="346" y="3"/>
                      </a:cubicBezTo>
                      <a:cubicBezTo>
                        <a:pt x="239" y="3"/>
                        <a:pt x="156" y="63"/>
                        <a:pt x="84" y="134"/>
                      </a:cubicBezTo>
                      <a:cubicBezTo>
                        <a:pt x="25" y="217"/>
                        <a:pt x="1" y="313"/>
                        <a:pt x="13" y="408"/>
                      </a:cubicBezTo>
                      <a:cubicBezTo>
                        <a:pt x="120" y="1110"/>
                        <a:pt x="489" y="2801"/>
                        <a:pt x="1918" y="3611"/>
                      </a:cubicBezTo>
                      <a:cubicBezTo>
                        <a:pt x="2334" y="3849"/>
                        <a:pt x="2799" y="3968"/>
                        <a:pt x="3263" y="3968"/>
                      </a:cubicBezTo>
                      <a:lnTo>
                        <a:pt x="3454" y="3968"/>
                      </a:lnTo>
                      <a:cubicBezTo>
                        <a:pt x="4394" y="3908"/>
                        <a:pt x="5168" y="3372"/>
                        <a:pt x="5537" y="3075"/>
                      </a:cubicBezTo>
                      <a:cubicBezTo>
                        <a:pt x="5918" y="3384"/>
                        <a:pt x="6692" y="3908"/>
                        <a:pt x="7633" y="3968"/>
                      </a:cubicBezTo>
                      <a:lnTo>
                        <a:pt x="7823" y="3968"/>
                      </a:lnTo>
                      <a:cubicBezTo>
                        <a:pt x="8288" y="3968"/>
                        <a:pt x="8752" y="3849"/>
                        <a:pt x="9169" y="3611"/>
                      </a:cubicBezTo>
                      <a:cubicBezTo>
                        <a:pt x="10585" y="2801"/>
                        <a:pt x="10966" y="1110"/>
                        <a:pt x="11074" y="408"/>
                      </a:cubicBezTo>
                      <a:cubicBezTo>
                        <a:pt x="11109" y="313"/>
                        <a:pt x="11074" y="217"/>
                        <a:pt x="11014" y="134"/>
                      </a:cubicBezTo>
                      <a:cubicBezTo>
                        <a:pt x="10955" y="63"/>
                        <a:pt x="10871" y="15"/>
                        <a:pt x="10764" y="3"/>
                      </a:cubicBezTo>
                      <a:cubicBezTo>
                        <a:pt x="10657" y="3"/>
                        <a:pt x="10574" y="39"/>
                        <a:pt x="10490" y="98"/>
                      </a:cubicBezTo>
                      <a:cubicBezTo>
                        <a:pt x="10252" y="313"/>
                        <a:pt x="9693" y="694"/>
                        <a:pt x="8454" y="753"/>
                      </a:cubicBezTo>
                      <a:cubicBezTo>
                        <a:pt x="7395" y="813"/>
                        <a:pt x="6585" y="1253"/>
                        <a:pt x="6073" y="1622"/>
                      </a:cubicBezTo>
                      <a:cubicBezTo>
                        <a:pt x="6037" y="1658"/>
                        <a:pt x="6002" y="1670"/>
                        <a:pt x="5966" y="1706"/>
                      </a:cubicBezTo>
                      <a:cubicBezTo>
                        <a:pt x="5847" y="1789"/>
                        <a:pt x="5704" y="1848"/>
                        <a:pt x="5549" y="1848"/>
                      </a:cubicBezTo>
                      <a:cubicBezTo>
                        <a:pt x="5406" y="1848"/>
                        <a:pt x="5251" y="1801"/>
                        <a:pt x="5132" y="1706"/>
                      </a:cubicBezTo>
                      <a:cubicBezTo>
                        <a:pt x="5109" y="1670"/>
                        <a:pt x="5073" y="1658"/>
                        <a:pt x="5025" y="1622"/>
                      </a:cubicBezTo>
                      <a:cubicBezTo>
                        <a:pt x="4537" y="1253"/>
                        <a:pt x="3727" y="789"/>
                        <a:pt x="2644" y="753"/>
                      </a:cubicBezTo>
                      <a:cubicBezTo>
                        <a:pt x="1418" y="694"/>
                        <a:pt x="846" y="313"/>
                        <a:pt x="608" y="98"/>
                      </a:cubicBezTo>
                      <a:cubicBezTo>
                        <a:pt x="548" y="28"/>
                        <a:pt x="479" y="0"/>
                        <a:pt x="39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7" name="Google Shape;422;p25">
                  <a:extLst>
                    <a:ext uri="{FF2B5EF4-FFF2-40B4-BE49-F238E27FC236}">
                      <a16:creationId xmlns:a16="http://schemas.microsoft.com/office/drawing/2014/main" id="{4D311C68-4347-F9C9-10E7-53F67B8D4C8A}"/>
                    </a:ext>
                  </a:extLst>
                </p:cNvPr>
                <p:cNvSpPr/>
                <p:nvPr/>
              </p:nvSpPr>
              <p:spPr>
                <a:xfrm>
                  <a:off x="5762384" y="2464271"/>
                  <a:ext cx="134440" cy="72102"/>
                </a:xfrm>
                <a:custGeom>
                  <a:avLst/>
                  <a:gdLst/>
                  <a:ahLst/>
                  <a:cxnLst/>
                  <a:rect l="l" t="t" r="r" b="b"/>
                  <a:pathLst>
                    <a:path w="4227" h="2267" extrusionOk="0">
                      <a:moveTo>
                        <a:pt x="476" y="397"/>
                      </a:moveTo>
                      <a:lnTo>
                        <a:pt x="560" y="409"/>
                      </a:lnTo>
                      <a:cubicBezTo>
                        <a:pt x="929" y="505"/>
                        <a:pt x="1334" y="564"/>
                        <a:pt x="1774" y="588"/>
                      </a:cubicBezTo>
                      <a:cubicBezTo>
                        <a:pt x="2667" y="636"/>
                        <a:pt x="3358" y="1052"/>
                        <a:pt x="3774" y="1386"/>
                      </a:cubicBezTo>
                      <a:lnTo>
                        <a:pt x="3810" y="1421"/>
                      </a:lnTo>
                      <a:lnTo>
                        <a:pt x="3751" y="1469"/>
                      </a:lnTo>
                      <a:cubicBezTo>
                        <a:pt x="3477" y="1648"/>
                        <a:pt x="3024" y="1874"/>
                        <a:pt x="2548" y="1909"/>
                      </a:cubicBezTo>
                      <a:cubicBezTo>
                        <a:pt x="2490" y="1915"/>
                        <a:pt x="2432" y="1918"/>
                        <a:pt x="2376" y="1918"/>
                      </a:cubicBezTo>
                      <a:cubicBezTo>
                        <a:pt x="2089" y="1918"/>
                        <a:pt x="1827" y="1841"/>
                        <a:pt x="1548" y="1671"/>
                      </a:cubicBezTo>
                      <a:cubicBezTo>
                        <a:pt x="1119" y="1421"/>
                        <a:pt x="762" y="1017"/>
                        <a:pt x="512" y="469"/>
                      </a:cubicBezTo>
                      <a:lnTo>
                        <a:pt x="476" y="397"/>
                      </a:lnTo>
                      <a:close/>
                      <a:moveTo>
                        <a:pt x="174" y="0"/>
                      </a:moveTo>
                      <a:cubicBezTo>
                        <a:pt x="129" y="0"/>
                        <a:pt x="85" y="18"/>
                        <a:pt x="48" y="64"/>
                      </a:cubicBezTo>
                      <a:cubicBezTo>
                        <a:pt x="0" y="112"/>
                        <a:pt x="0" y="183"/>
                        <a:pt x="36" y="243"/>
                      </a:cubicBezTo>
                      <a:lnTo>
                        <a:pt x="214" y="636"/>
                      </a:lnTo>
                      <a:cubicBezTo>
                        <a:pt x="500" y="1243"/>
                        <a:pt x="893" y="1707"/>
                        <a:pt x="1393" y="1993"/>
                      </a:cubicBezTo>
                      <a:cubicBezTo>
                        <a:pt x="1715" y="2183"/>
                        <a:pt x="2060" y="2267"/>
                        <a:pt x="2417" y="2267"/>
                      </a:cubicBezTo>
                      <a:lnTo>
                        <a:pt x="2560" y="2267"/>
                      </a:lnTo>
                      <a:cubicBezTo>
                        <a:pt x="3120" y="2231"/>
                        <a:pt x="3608" y="1993"/>
                        <a:pt x="3917" y="1779"/>
                      </a:cubicBezTo>
                      <a:lnTo>
                        <a:pt x="4155" y="1636"/>
                      </a:lnTo>
                      <a:cubicBezTo>
                        <a:pt x="4203" y="1600"/>
                        <a:pt x="4227" y="1552"/>
                        <a:pt x="4227" y="1493"/>
                      </a:cubicBezTo>
                      <a:cubicBezTo>
                        <a:pt x="4227" y="1421"/>
                        <a:pt x="4215" y="1362"/>
                        <a:pt x="4167" y="1338"/>
                      </a:cubicBezTo>
                      <a:lnTo>
                        <a:pt x="3965" y="1159"/>
                      </a:lnTo>
                      <a:cubicBezTo>
                        <a:pt x="3501" y="778"/>
                        <a:pt x="2762" y="326"/>
                        <a:pt x="1774" y="278"/>
                      </a:cubicBezTo>
                      <a:cubicBezTo>
                        <a:pt x="1357" y="266"/>
                        <a:pt x="965" y="207"/>
                        <a:pt x="631" y="112"/>
                      </a:cubicBezTo>
                      <a:lnTo>
                        <a:pt x="214" y="4"/>
                      </a:lnTo>
                      <a:cubicBezTo>
                        <a:pt x="201" y="2"/>
                        <a:pt x="188" y="0"/>
                        <a:pt x="174"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8" name="Google Shape;423;p25">
                  <a:extLst>
                    <a:ext uri="{FF2B5EF4-FFF2-40B4-BE49-F238E27FC236}">
                      <a16:creationId xmlns:a16="http://schemas.microsoft.com/office/drawing/2014/main" id="{D14E92D1-0544-5D88-EF36-1BE9E5FA7958}"/>
                    </a:ext>
                  </a:extLst>
                </p:cNvPr>
                <p:cNvSpPr/>
                <p:nvPr/>
              </p:nvSpPr>
              <p:spPr>
                <a:xfrm>
                  <a:off x="5928247" y="2463921"/>
                  <a:ext cx="134821" cy="70957"/>
                </a:xfrm>
                <a:custGeom>
                  <a:avLst/>
                  <a:gdLst/>
                  <a:ahLst/>
                  <a:cxnLst/>
                  <a:rect l="l" t="t" r="r" b="b"/>
                  <a:pathLst>
                    <a:path w="4239" h="2231" extrusionOk="0">
                      <a:moveTo>
                        <a:pt x="3774" y="420"/>
                      </a:moveTo>
                      <a:lnTo>
                        <a:pt x="3727" y="480"/>
                      </a:lnTo>
                      <a:cubicBezTo>
                        <a:pt x="3477" y="1028"/>
                        <a:pt x="3120" y="1432"/>
                        <a:pt x="2691" y="1682"/>
                      </a:cubicBezTo>
                      <a:cubicBezTo>
                        <a:pt x="2416" y="1841"/>
                        <a:pt x="2122" y="1924"/>
                        <a:pt x="1810" y="1924"/>
                      </a:cubicBezTo>
                      <a:cubicBezTo>
                        <a:pt x="1770" y="1924"/>
                        <a:pt x="1731" y="1923"/>
                        <a:pt x="1691" y="1920"/>
                      </a:cubicBezTo>
                      <a:cubicBezTo>
                        <a:pt x="1215" y="1897"/>
                        <a:pt x="774" y="1670"/>
                        <a:pt x="488" y="1480"/>
                      </a:cubicBezTo>
                      <a:lnTo>
                        <a:pt x="441" y="1444"/>
                      </a:lnTo>
                      <a:lnTo>
                        <a:pt x="488" y="1420"/>
                      </a:lnTo>
                      <a:cubicBezTo>
                        <a:pt x="905" y="1075"/>
                        <a:pt x="1596" y="658"/>
                        <a:pt x="2489" y="611"/>
                      </a:cubicBezTo>
                      <a:cubicBezTo>
                        <a:pt x="2929" y="587"/>
                        <a:pt x="3334" y="527"/>
                        <a:pt x="3703" y="432"/>
                      </a:cubicBezTo>
                      <a:lnTo>
                        <a:pt x="3774" y="420"/>
                      </a:lnTo>
                      <a:close/>
                      <a:moveTo>
                        <a:pt x="4043" y="1"/>
                      </a:moveTo>
                      <a:cubicBezTo>
                        <a:pt x="4033" y="1"/>
                        <a:pt x="4023" y="2"/>
                        <a:pt x="4013" y="4"/>
                      </a:cubicBezTo>
                      <a:lnTo>
                        <a:pt x="3596" y="111"/>
                      </a:lnTo>
                      <a:cubicBezTo>
                        <a:pt x="3262" y="194"/>
                        <a:pt x="2870" y="254"/>
                        <a:pt x="2453" y="277"/>
                      </a:cubicBezTo>
                      <a:cubicBezTo>
                        <a:pt x="1476" y="313"/>
                        <a:pt x="726" y="777"/>
                        <a:pt x="262" y="1147"/>
                      </a:cubicBezTo>
                      <a:lnTo>
                        <a:pt x="60" y="1325"/>
                      </a:lnTo>
                      <a:cubicBezTo>
                        <a:pt x="12" y="1361"/>
                        <a:pt x="0" y="1420"/>
                        <a:pt x="0" y="1468"/>
                      </a:cubicBezTo>
                      <a:cubicBezTo>
                        <a:pt x="0" y="1504"/>
                        <a:pt x="24" y="1563"/>
                        <a:pt x="72" y="1599"/>
                      </a:cubicBezTo>
                      <a:lnTo>
                        <a:pt x="310" y="1742"/>
                      </a:lnTo>
                      <a:cubicBezTo>
                        <a:pt x="619" y="1956"/>
                        <a:pt x="1107" y="2194"/>
                        <a:pt x="1667" y="2230"/>
                      </a:cubicBezTo>
                      <a:lnTo>
                        <a:pt x="1810" y="2230"/>
                      </a:lnTo>
                      <a:cubicBezTo>
                        <a:pt x="2167" y="2230"/>
                        <a:pt x="2512" y="2147"/>
                        <a:pt x="2834" y="1956"/>
                      </a:cubicBezTo>
                      <a:cubicBezTo>
                        <a:pt x="3334" y="1670"/>
                        <a:pt x="3727" y="1230"/>
                        <a:pt x="4013" y="599"/>
                      </a:cubicBezTo>
                      <a:lnTo>
                        <a:pt x="4191" y="206"/>
                      </a:lnTo>
                      <a:cubicBezTo>
                        <a:pt x="4239" y="182"/>
                        <a:pt x="4227" y="111"/>
                        <a:pt x="4179" y="63"/>
                      </a:cubicBezTo>
                      <a:cubicBezTo>
                        <a:pt x="4140" y="24"/>
                        <a:pt x="4092" y="1"/>
                        <a:pt x="404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9" name="Google Shape;424;p25">
                  <a:extLst>
                    <a:ext uri="{FF2B5EF4-FFF2-40B4-BE49-F238E27FC236}">
                      <a16:creationId xmlns:a16="http://schemas.microsoft.com/office/drawing/2014/main" id="{7D05C525-B24A-782F-CCA8-EC7235DA56AC}"/>
                    </a:ext>
                  </a:extLst>
                </p:cNvPr>
                <p:cNvSpPr/>
                <p:nvPr/>
              </p:nvSpPr>
              <p:spPr>
                <a:xfrm>
                  <a:off x="5966859" y="2655642"/>
                  <a:ext cx="28434" cy="113258"/>
                </a:xfrm>
                <a:custGeom>
                  <a:avLst/>
                  <a:gdLst/>
                  <a:ahLst/>
                  <a:cxnLst/>
                  <a:rect l="l" t="t" r="r" b="b"/>
                  <a:pathLst>
                    <a:path w="894" h="3561" extrusionOk="0">
                      <a:moveTo>
                        <a:pt x="560" y="1893"/>
                      </a:moveTo>
                      <a:lnTo>
                        <a:pt x="560" y="3120"/>
                      </a:lnTo>
                      <a:lnTo>
                        <a:pt x="572" y="3120"/>
                      </a:lnTo>
                      <a:cubicBezTo>
                        <a:pt x="572" y="3179"/>
                        <a:pt x="524" y="3239"/>
                        <a:pt x="453" y="3239"/>
                      </a:cubicBezTo>
                      <a:cubicBezTo>
                        <a:pt x="382" y="3239"/>
                        <a:pt x="334" y="3191"/>
                        <a:pt x="334" y="3120"/>
                      </a:cubicBezTo>
                      <a:lnTo>
                        <a:pt x="334" y="1893"/>
                      </a:lnTo>
                      <a:close/>
                      <a:moveTo>
                        <a:pt x="715" y="0"/>
                      </a:moveTo>
                      <a:cubicBezTo>
                        <a:pt x="632" y="0"/>
                        <a:pt x="560" y="83"/>
                        <a:pt x="560" y="167"/>
                      </a:cubicBezTo>
                      <a:lnTo>
                        <a:pt x="560" y="1572"/>
                      </a:lnTo>
                      <a:lnTo>
                        <a:pt x="334" y="1572"/>
                      </a:lnTo>
                      <a:lnTo>
                        <a:pt x="334" y="381"/>
                      </a:lnTo>
                      <a:cubicBezTo>
                        <a:pt x="334" y="286"/>
                        <a:pt x="262" y="214"/>
                        <a:pt x="167" y="214"/>
                      </a:cubicBezTo>
                      <a:cubicBezTo>
                        <a:pt x="84" y="214"/>
                        <a:pt x="1" y="286"/>
                        <a:pt x="1" y="381"/>
                      </a:cubicBezTo>
                      <a:lnTo>
                        <a:pt x="1" y="3120"/>
                      </a:lnTo>
                      <a:cubicBezTo>
                        <a:pt x="1" y="3358"/>
                        <a:pt x="203" y="3560"/>
                        <a:pt x="453" y="3560"/>
                      </a:cubicBezTo>
                      <a:cubicBezTo>
                        <a:pt x="703" y="3560"/>
                        <a:pt x="894" y="3370"/>
                        <a:pt x="894" y="3120"/>
                      </a:cubicBezTo>
                      <a:lnTo>
                        <a:pt x="894" y="167"/>
                      </a:lnTo>
                      <a:cubicBezTo>
                        <a:pt x="882" y="83"/>
                        <a:pt x="810" y="0"/>
                        <a:pt x="71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60" name="Google Shape;425;p25">
                  <a:extLst>
                    <a:ext uri="{FF2B5EF4-FFF2-40B4-BE49-F238E27FC236}">
                      <a16:creationId xmlns:a16="http://schemas.microsoft.com/office/drawing/2014/main" id="{34096524-236D-D70E-9C88-AA29E671B1B5}"/>
                    </a:ext>
                  </a:extLst>
                </p:cNvPr>
                <p:cNvSpPr/>
                <p:nvPr/>
              </p:nvSpPr>
              <p:spPr>
                <a:xfrm>
                  <a:off x="6054704" y="2499988"/>
                  <a:ext cx="27670" cy="271169"/>
                </a:xfrm>
                <a:custGeom>
                  <a:avLst/>
                  <a:gdLst/>
                  <a:ahLst/>
                  <a:cxnLst/>
                  <a:rect l="l" t="t" r="r" b="b"/>
                  <a:pathLst>
                    <a:path w="870" h="8526" extrusionOk="0">
                      <a:moveTo>
                        <a:pt x="548" y="6775"/>
                      </a:moveTo>
                      <a:lnTo>
                        <a:pt x="548" y="8097"/>
                      </a:lnTo>
                      <a:lnTo>
                        <a:pt x="560" y="8097"/>
                      </a:lnTo>
                      <a:cubicBezTo>
                        <a:pt x="560" y="8156"/>
                        <a:pt x="513" y="8216"/>
                        <a:pt x="441" y="8216"/>
                      </a:cubicBezTo>
                      <a:cubicBezTo>
                        <a:pt x="370" y="8216"/>
                        <a:pt x="322" y="8168"/>
                        <a:pt x="322" y="8097"/>
                      </a:cubicBezTo>
                      <a:lnTo>
                        <a:pt x="322" y="6775"/>
                      </a:lnTo>
                      <a:close/>
                      <a:moveTo>
                        <a:pt x="715" y="1"/>
                      </a:moveTo>
                      <a:cubicBezTo>
                        <a:pt x="620" y="1"/>
                        <a:pt x="548" y="72"/>
                        <a:pt x="548" y="167"/>
                      </a:cubicBezTo>
                      <a:lnTo>
                        <a:pt x="548" y="6442"/>
                      </a:lnTo>
                      <a:lnTo>
                        <a:pt x="322" y="6442"/>
                      </a:lnTo>
                      <a:lnTo>
                        <a:pt x="322" y="1167"/>
                      </a:lnTo>
                      <a:cubicBezTo>
                        <a:pt x="322" y="1072"/>
                        <a:pt x="251" y="1001"/>
                        <a:pt x="156" y="1001"/>
                      </a:cubicBezTo>
                      <a:cubicBezTo>
                        <a:pt x="72" y="1001"/>
                        <a:pt x="1" y="1072"/>
                        <a:pt x="1" y="1167"/>
                      </a:cubicBezTo>
                      <a:lnTo>
                        <a:pt x="1" y="8097"/>
                      </a:lnTo>
                      <a:cubicBezTo>
                        <a:pt x="1" y="8335"/>
                        <a:pt x="191" y="8526"/>
                        <a:pt x="441" y="8526"/>
                      </a:cubicBezTo>
                      <a:cubicBezTo>
                        <a:pt x="679" y="8526"/>
                        <a:pt x="870" y="8335"/>
                        <a:pt x="870" y="8097"/>
                      </a:cubicBezTo>
                      <a:lnTo>
                        <a:pt x="870" y="167"/>
                      </a:lnTo>
                      <a:cubicBezTo>
                        <a:pt x="870" y="72"/>
                        <a:pt x="810" y="1"/>
                        <a:pt x="715"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grpSp>
      </p:grpSp>
      <p:grpSp>
        <p:nvGrpSpPr>
          <p:cNvPr id="507" name="Grupa 506">
            <a:extLst>
              <a:ext uri="{FF2B5EF4-FFF2-40B4-BE49-F238E27FC236}">
                <a16:creationId xmlns:a16="http://schemas.microsoft.com/office/drawing/2014/main" id="{374FC7A2-89B3-0E4A-5334-4E3F2448A9FF}"/>
              </a:ext>
            </a:extLst>
          </p:cNvPr>
          <p:cNvGrpSpPr/>
          <p:nvPr/>
        </p:nvGrpSpPr>
        <p:grpSpPr>
          <a:xfrm>
            <a:off x="928854" y="3848967"/>
            <a:ext cx="7549649" cy="629728"/>
            <a:chOff x="881101" y="2954622"/>
            <a:chExt cx="7549649" cy="629728"/>
          </a:xfrm>
        </p:grpSpPr>
        <p:grpSp>
          <p:nvGrpSpPr>
            <p:cNvPr id="508" name="Google Shape;393;p25">
              <a:extLst>
                <a:ext uri="{FF2B5EF4-FFF2-40B4-BE49-F238E27FC236}">
                  <a16:creationId xmlns:a16="http://schemas.microsoft.com/office/drawing/2014/main" id="{5DAEE689-F9E4-60C7-E2E7-B28DD4678E0A}"/>
                </a:ext>
              </a:extLst>
            </p:cNvPr>
            <p:cNvGrpSpPr/>
            <p:nvPr/>
          </p:nvGrpSpPr>
          <p:grpSpPr>
            <a:xfrm>
              <a:off x="1988826" y="2954622"/>
              <a:ext cx="6441924" cy="629728"/>
              <a:chOff x="1988825" y="1486297"/>
              <a:chExt cx="6441924" cy="629728"/>
            </a:xfrm>
          </p:grpSpPr>
          <p:sp>
            <p:nvSpPr>
              <p:cNvPr id="520" name="Google Shape;394;p25">
                <a:extLst>
                  <a:ext uri="{FF2B5EF4-FFF2-40B4-BE49-F238E27FC236}">
                    <a16:creationId xmlns:a16="http://schemas.microsoft.com/office/drawing/2014/main" id="{C3158E5A-D2F1-AD4E-85DA-8301FEE4539E}"/>
                  </a:ext>
                </a:extLst>
              </p:cNvPr>
              <p:cNvSpPr txBox="1"/>
              <p:nvPr/>
            </p:nvSpPr>
            <p:spPr>
              <a:xfrm>
                <a:off x="3604774" y="1486297"/>
                <a:ext cx="4825975" cy="626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latin typeface="Poor Richard" panose="02080502050505020702" pitchFamily="18" charset="0"/>
                    <a:ea typeface="DM Sans"/>
                    <a:cs typeface="DM Sans"/>
                    <a:sym typeface="DM Sans"/>
                  </a:rPr>
                  <a:t>The big textile companies start eyeing up unknowns to create designs using their fabrics. These include ‘the three Gs’ – Gianni Versace, Giorgio Armani and Gianfranco Ferré.</a:t>
                </a:r>
              </a:p>
            </p:txBody>
          </p:sp>
          <p:sp>
            <p:nvSpPr>
              <p:cNvPr id="521" name="Google Shape;395;p25">
                <a:extLst>
                  <a:ext uri="{FF2B5EF4-FFF2-40B4-BE49-F238E27FC236}">
                    <a16:creationId xmlns:a16="http://schemas.microsoft.com/office/drawing/2014/main" id="{9334B922-7597-010D-46FE-1609FD6E1EE5}"/>
                  </a:ext>
                </a:extLst>
              </p:cNvPr>
              <p:cNvSpPr txBox="1"/>
              <p:nvPr/>
            </p:nvSpPr>
            <p:spPr>
              <a:xfrm>
                <a:off x="1988825" y="1489625"/>
                <a:ext cx="2661600" cy="626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pl-PL" sz="2000" b="0" i="0" u="none" strike="noStrike" kern="0" cap="none" spc="0" normalizeH="0" baseline="0" noProof="0" dirty="0">
                    <a:ln>
                      <a:noFill/>
                    </a:ln>
                    <a:solidFill>
                      <a:srgbClr val="000000"/>
                    </a:solidFill>
                    <a:effectLst/>
                    <a:uLnTx/>
                    <a:uFillTx/>
                    <a:latin typeface="Prata"/>
                    <a:ea typeface="Prata"/>
                    <a:cs typeface="Prata"/>
                    <a:sym typeface="Prata"/>
                  </a:rPr>
                  <a:t>1973</a:t>
                </a:r>
                <a:endParaRPr kumimoji="0" sz="2000" b="0" i="0" u="none" strike="noStrike" kern="0" cap="none" spc="0" normalizeH="0" baseline="0" noProof="0" dirty="0">
                  <a:ln>
                    <a:noFill/>
                  </a:ln>
                  <a:solidFill>
                    <a:srgbClr val="000000"/>
                  </a:solidFill>
                  <a:effectLst/>
                  <a:uLnTx/>
                  <a:uFillTx/>
                  <a:latin typeface="Prata"/>
                  <a:ea typeface="Prata"/>
                  <a:cs typeface="Prata"/>
                  <a:sym typeface="Prata"/>
                </a:endParaRPr>
              </a:p>
            </p:txBody>
          </p:sp>
        </p:grpSp>
        <p:cxnSp>
          <p:nvCxnSpPr>
            <p:cNvPr id="509" name="Google Shape;405;p25">
              <a:extLst>
                <a:ext uri="{FF2B5EF4-FFF2-40B4-BE49-F238E27FC236}">
                  <a16:creationId xmlns:a16="http://schemas.microsoft.com/office/drawing/2014/main" id="{AFCADC01-73E6-62A3-A876-D6CB2989FD7E}"/>
                </a:ext>
              </a:extLst>
            </p:cNvPr>
            <p:cNvCxnSpPr>
              <a:cxnSpLocks/>
            </p:cNvCxnSpPr>
            <p:nvPr/>
          </p:nvCxnSpPr>
          <p:spPr>
            <a:xfrm>
              <a:off x="2727033" y="3271150"/>
              <a:ext cx="844800" cy="600"/>
            </a:xfrm>
            <a:prstGeom prst="bentConnector3">
              <a:avLst>
                <a:gd name="adj1" fmla="val 49991"/>
              </a:avLst>
            </a:prstGeom>
            <a:noFill/>
            <a:ln w="38100" cap="flat" cmpd="sng">
              <a:solidFill>
                <a:schemeClr val="lt1"/>
              </a:solidFill>
              <a:prstDash val="solid"/>
              <a:round/>
              <a:headEnd type="none" w="med" len="med"/>
              <a:tailEnd type="none" w="med" len="med"/>
            </a:ln>
          </p:spPr>
        </p:cxnSp>
        <p:cxnSp>
          <p:nvCxnSpPr>
            <p:cNvPr id="510" name="Google Shape;406;p25">
              <a:extLst>
                <a:ext uri="{FF2B5EF4-FFF2-40B4-BE49-F238E27FC236}">
                  <a16:creationId xmlns:a16="http://schemas.microsoft.com/office/drawing/2014/main" id="{6B88F2CB-6E84-C45C-F298-755EE17B3450}"/>
                </a:ext>
              </a:extLst>
            </p:cNvPr>
            <p:cNvCxnSpPr>
              <a:cxnSpLocks/>
              <a:stCxn id="521" idx="1"/>
              <a:endCxn id="512" idx="6"/>
            </p:cNvCxnSpPr>
            <p:nvPr/>
          </p:nvCxnSpPr>
          <p:spPr>
            <a:xfrm flipH="1">
              <a:off x="1487826" y="3271150"/>
              <a:ext cx="501000" cy="600"/>
            </a:xfrm>
            <a:prstGeom prst="bentConnector3">
              <a:avLst>
                <a:gd name="adj1" fmla="val 50012"/>
              </a:avLst>
            </a:prstGeom>
            <a:noFill/>
            <a:ln w="38100" cap="flat" cmpd="sng">
              <a:solidFill>
                <a:schemeClr val="lt1"/>
              </a:solidFill>
              <a:prstDash val="solid"/>
              <a:round/>
              <a:headEnd type="none" w="med" len="med"/>
              <a:tailEnd type="none" w="med" len="med"/>
            </a:ln>
          </p:spPr>
        </p:cxnSp>
        <p:grpSp>
          <p:nvGrpSpPr>
            <p:cNvPr id="511" name="Google Shape;418;p25">
              <a:extLst>
                <a:ext uri="{FF2B5EF4-FFF2-40B4-BE49-F238E27FC236}">
                  <a16:creationId xmlns:a16="http://schemas.microsoft.com/office/drawing/2014/main" id="{778A3321-48EC-768A-B760-7D35365F1AAD}"/>
                </a:ext>
              </a:extLst>
            </p:cNvPr>
            <p:cNvGrpSpPr/>
            <p:nvPr/>
          </p:nvGrpSpPr>
          <p:grpSpPr>
            <a:xfrm>
              <a:off x="881101" y="2967850"/>
              <a:ext cx="606600" cy="606600"/>
              <a:chOff x="881100" y="1499525"/>
              <a:chExt cx="606600" cy="606600"/>
            </a:xfrm>
          </p:grpSpPr>
          <p:sp>
            <p:nvSpPr>
              <p:cNvPr id="512" name="Google Shape;407;p25">
                <a:extLst>
                  <a:ext uri="{FF2B5EF4-FFF2-40B4-BE49-F238E27FC236}">
                    <a16:creationId xmlns:a16="http://schemas.microsoft.com/office/drawing/2014/main" id="{A9044CD5-9074-3C77-4C5A-92304BAEF88B}"/>
                  </a:ext>
                </a:extLst>
              </p:cNvPr>
              <p:cNvSpPr/>
              <p:nvPr/>
            </p:nvSpPr>
            <p:spPr>
              <a:xfrm>
                <a:off x="881100" y="1499525"/>
                <a:ext cx="606600" cy="606600"/>
              </a:xfrm>
              <a:prstGeom prst="ellipse">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nvGrpSpPr>
              <p:cNvPr id="513" name="Google Shape;419;p25">
                <a:extLst>
                  <a:ext uri="{FF2B5EF4-FFF2-40B4-BE49-F238E27FC236}">
                    <a16:creationId xmlns:a16="http://schemas.microsoft.com/office/drawing/2014/main" id="{6988BBE0-A756-7A59-8AF7-F0316E9C7DC3}"/>
                  </a:ext>
                </a:extLst>
              </p:cNvPr>
              <p:cNvGrpSpPr/>
              <p:nvPr/>
            </p:nvGrpSpPr>
            <p:grpSpPr>
              <a:xfrm>
                <a:off x="892254" y="1588078"/>
                <a:ext cx="480631" cy="464236"/>
                <a:chOff x="5735477" y="2429858"/>
                <a:chExt cx="353354" cy="341299"/>
              </a:xfrm>
            </p:grpSpPr>
            <p:sp>
              <p:nvSpPr>
                <p:cNvPr id="514" name="Google Shape;420;p25">
                  <a:extLst>
                    <a:ext uri="{FF2B5EF4-FFF2-40B4-BE49-F238E27FC236}">
                      <a16:creationId xmlns:a16="http://schemas.microsoft.com/office/drawing/2014/main" id="{546D14A0-0E45-6450-CBDA-15C2D3DA0194}"/>
                    </a:ext>
                  </a:extLst>
                </p:cNvPr>
                <p:cNvSpPr/>
                <p:nvPr/>
              </p:nvSpPr>
              <p:spPr>
                <a:xfrm>
                  <a:off x="5824468" y="2594703"/>
                  <a:ext cx="176359" cy="76968"/>
                </a:xfrm>
                <a:custGeom>
                  <a:avLst/>
                  <a:gdLst/>
                  <a:ahLst/>
                  <a:cxnLst/>
                  <a:rect l="l" t="t" r="r" b="b"/>
                  <a:pathLst>
                    <a:path w="5545" h="2420" extrusionOk="0">
                      <a:moveTo>
                        <a:pt x="3427" y="340"/>
                      </a:moveTo>
                      <a:cubicBezTo>
                        <a:pt x="3652" y="340"/>
                        <a:pt x="3900" y="416"/>
                        <a:pt x="4108" y="630"/>
                      </a:cubicBezTo>
                      <a:cubicBezTo>
                        <a:pt x="4335" y="845"/>
                        <a:pt x="4537" y="999"/>
                        <a:pt x="4739" y="1107"/>
                      </a:cubicBezTo>
                      <a:cubicBezTo>
                        <a:pt x="4510" y="1133"/>
                        <a:pt x="4229" y="1154"/>
                        <a:pt x="3943" y="1154"/>
                      </a:cubicBezTo>
                      <a:cubicBezTo>
                        <a:pt x="3575" y="1154"/>
                        <a:pt x="3199" y="1118"/>
                        <a:pt x="2918" y="1011"/>
                      </a:cubicBezTo>
                      <a:lnTo>
                        <a:pt x="2834" y="987"/>
                      </a:lnTo>
                      <a:cubicBezTo>
                        <a:pt x="2811" y="976"/>
                        <a:pt x="2787" y="970"/>
                        <a:pt x="2766" y="970"/>
                      </a:cubicBezTo>
                      <a:cubicBezTo>
                        <a:pt x="2745" y="970"/>
                        <a:pt x="2727" y="976"/>
                        <a:pt x="2715" y="987"/>
                      </a:cubicBezTo>
                      <a:lnTo>
                        <a:pt x="2620" y="1011"/>
                      </a:lnTo>
                      <a:cubicBezTo>
                        <a:pt x="2325" y="1118"/>
                        <a:pt x="1951" y="1154"/>
                        <a:pt x="1583" y="1154"/>
                      </a:cubicBezTo>
                      <a:cubicBezTo>
                        <a:pt x="1297" y="1154"/>
                        <a:pt x="1014" y="1133"/>
                        <a:pt x="775" y="1107"/>
                      </a:cubicBezTo>
                      <a:cubicBezTo>
                        <a:pt x="965" y="999"/>
                        <a:pt x="1180" y="845"/>
                        <a:pt x="1406" y="630"/>
                      </a:cubicBezTo>
                      <a:cubicBezTo>
                        <a:pt x="1614" y="416"/>
                        <a:pt x="1862" y="340"/>
                        <a:pt x="2087" y="340"/>
                      </a:cubicBezTo>
                      <a:cubicBezTo>
                        <a:pt x="2326" y="340"/>
                        <a:pt x="2540" y="425"/>
                        <a:pt x="2656" y="523"/>
                      </a:cubicBezTo>
                      <a:cubicBezTo>
                        <a:pt x="2686" y="553"/>
                        <a:pt x="2721" y="568"/>
                        <a:pt x="2757" y="568"/>
                      </a:cubicBezTo>
                      <a:cubicBezTo>
                        <a:pt x="2793" y="568"/>
                        <a:pt x="2829" y="553"/>
                        <a:pt x="2858" y="523"/>
                      </a:cubicBezTo>
                      <a:cubicBezTo>
                        <a:pt x="2975" y="425"/>
                        <a:pt x="3188" y="340"/>
                        <a:pt x="3427" y="340"/>
                      </a:cubicBezTo>
                      <a:close/>
                      <a:moveTo>
                        <a:pt x="2727" y="1309"/>
                      </a:moveTo>
                      <a:lnTo>
                        <a:pt x="2751" y="1321"/>
                      </a:lnTo>
                      <a:cubicBezTo>
                        <a:pt x="3111" y="1433"/>
                        <a:pt x="3533" y="1470"/>
                        <a:pt x="3932" y="1470"/>
                      </a:cubicBezTo>
                      <a:cubicBezTo>
                        <a:pt x="4167" y="1470"/>
                        <a:pt x="4394" y="1458"/>
                        <a:pt x="4597" y="1440"/>
                      </a:cubicBezTo>
                      <a:lnTo>
                        <a:pt x="4597" y="1440"/>
                      </a:lnTo>
                      <a:cubicBezTo>
                        <a:pt x="4585" y="1464"/>
                        <a:pt x="4561" y="1476"/>
                        <a:pt x="4537" y="1488"/>
                      </a:cubicBezTo>
                      <a:cubicBezTo>
                        <a:pt x="4525" y="1499"/>
                        <a:pt x="4501" y="1523"/>
                        <a:pt x="4478" y="1535"/>
                      </a:cubicBezTo>
                      <a:lnTo>
                        <a:pt x="4466" y="1547"/>
                      </a:lnTo>
                      <a:cubicBezTo>
                        <a:pt x="4454" y="1559"/>
                        <a:pt x="4430" y="1583"/>
                        <a:pt x="4418" y="1583"/>
                      </a:cubicBezTo>
                      <a:cubicBezTo>
                        <a:pt x="4406" y="1583"/>
                        <a:pt x="4406" y="1595"/>
                        <a:pt x="4394" y="1595"/>
                      </a:cubicBezTo>
                      <a:cubicBezTo>
                        <a:pt x="4382" y="1607"/>
                        <a:pt x="4358" y="1607"/>
                        <a:pt x="4347" y="1618"/>
                      </a:cubicBezTo>
                      <a:cubicBezTo>
                        <a:pt x="4335" y="1618"/>
                        <a:pt x="4335" y="1642"/>
                        <a:pt x="4311" y="1642"/>
                      </a:cubicBezTo>
                      <a:cubicBezTo>
                        <a:pt x="4299" y="1654"/>
                        <a:pt x="4287" y="1654"/>
                        <a:pt x="4275" y="1666"/>
                      </a:cubicBezTo>
                      <a:cubicBezTo>
                        <a:pt x="4263" y="1666"/>
                        <a:pt x="4263" y="1678"/>
                        <a:pt x="4239" y="1678"/>
                      </a:cubicBezTo>
                      <a:cubicBezTo>
                        <a:pt x="4228" y="1702"/>
                        <a:pt x="4216" y="1714"/>
                        <a:pt x="4204" y="1714"/>
                      </a:cubicBezTo>
                      <a:cubicBezTo>
                        <a:pt x="4180" y="1714"/>
                        <a:pt x="4180" y="1726"/>
                        <a:pt x="4168" y="1726"/>
                      </a:cubicBezTo>
                      <a:lnTo>
                        <a:pt x="4120" y="1773"/>
                      </a:lnTo>
                      <a:lnTo>
                        <a:pt x="4108" y="1785"/>
                      </a:lnTo>
                      <a:lnTo>
                        <a:pt x="4049" y="1845"/>
                      </a:lnTo>
                      <a:cubicBezTo>
                        <a:pt x="3930" y="1964"/>
                        <a:pt x="3668" y="2059"/>
                        <a:pt x="3311" y="2095"/>
                      </a:cubicBezTo>
                      <a:cubicBezTo>
                        <a:pt x="3013" y="2130"/>
                        <a:pt x="2751" y="2130"/>
                        <a:pt x="2751" y="2130"/>
                      </a:cubicBezTo>
                      <a:lnTo>
                        <a:pt x="2727" y="2130"/>
                      </a:lnTo>
                      <a:cubicBezTo>
                        <a:pt x="2644" y="2130"/>
                        <a:pt x="2430" y="2130"/>
                        <a:pt x="2203" y="2095"/>
                      </a:cubicBezTo>
                      <a:cubicBezTo>
                        <a:pt x="1846" y="2059"/>
                        <a:pt x="1572" y="1964"/>
                        <a:pt x="1453" y="1845"/>
                      </a:cubicBezTo>
                      <a:lnTo>
                        <a:pt x="1394" y="1785"/>
                      </a:lnTo>
                      <a:lnTo>
                        <a:pt x="1382" y="1773"/>
                      </a:lnTo>
                      <a:lnTo>
                        <a:pt x="1334" y="1726"/>
                      </a:lnTo>
                      <a:cubicBezTo>
                        <a:pt x="1322" y="1726"/>
                        <a:pt x="1322" y="1714"/>
                        <a:pt x="1310" y="1714"/>
                      </a:cubicBezTo>
                      <a:cubicBezTo>
                        <a:pt x="1299" y="1702"/>
                        <a:pt x="1275" y="1678"/>
                        <a:pt x="1263" y="1678"/>
                      </a:cubicBezTo>
                      <a:cubicBezTo>
                        <a:pt x="1251" y="1678"/>
                        <a:pt x="1251" y="1666"/>
                        <a:pt x="1239" y="1666"/>
                      </a:cubicBezTo>
                      <a:cubicBezTo>
                        <a:pt x="1227" y="1654"/>
                        <a:pt x="1203" y="1654"/>
                        <a:pt x="1191" y="1642"/>
                      </a:cubicBezTo>
                      <a:cubicBezTo>
                        <a:pt x="1180" y="1642"/>
                        <a:pt x="1180" y="1618"/>
                        <a:pt x="1156" y="1618"/>
                      </a:cubicBezTo>
                      <a:cubicBezTo>
                        <a:pt x="1144" y="1607"/>
                        <a:pt x="1132" y="1607"/>
                        <a:pt x="1120" y="1595"/>
                      </a:cubicBezTo>
                      <a:cubicBezTo>
                        <a:pt x="1108" y="1595"/>
                        <a:pt x="1108" y="1583"/>
                        <a:pt x="1084" y="1583"/>
                      </a:cubicBezTo>
                      <a:cubicBezTo>
                        <a:pt x="1072" y="1559"/>
                        <a:pt x="1060" y="1559"/>
                        <a:pt x="1037" y="1547"/>
                      </a:cubicBezTo>
                      <a:lnTo>
                        <a:pt x="1025" y="1535"/>
                      </a:lnTo>
                      <a:cubicBezTo>
                        <a:pt x="1013" y="1523"/>
                        <a:pt x="989" y="1499"/>
                        <a:pt x="965" y="1488"/>
                      </a:cubicBezTo>
                      <a:lnTo>
                        <a:pt x="953" y="1488"/>
                      </a:lnTo>
                      <a:cubicBezTo>
                        <a:pt x="941" y="1476"/>
                        <a:pt x="929" y="1464"/>
                        <a:pt x="894" y="1440"/>
                      </a:cubicBezTo>
                      <a:lnTo>
                        <a:pt x="894" y="1440"/>
                      </a:lnTo>
                      <a:cubicBezTo>
                        <a:pt x="1114" y="1464"/>
                        <a:pt x="1367" y="1482"/>
                        <a:pt x="1623" y="1482"/>
                      </a:cubicBezTo>
                      <a:cubicBezTo>
                        <a:pt x="2004" y="1482"/>
                        <a:pt x="2393" y="1442"/>
                        <a:pt x="2692" y="1321"/>
                      </a:cubicBezTo>
                      <a:lnTo>
                        <a:pt x="2727" y="1309"/>
                      </a:lnTo>
                      <a:close/>
                      <a:moveTo>
                        <a:pt x="2093" y="1"/>
                      </a:moveTo>
                      <a:cubicBezTo>
                        <a:pt x="1780" y="1"/>
                        <a:pt x="1439" y="109"/>
                        <a:pt x="1156" y="392"/>
                      </a:cubicBezTo>
                      <a:cubicBezTo>
                        <a:pt x="632" y="928"/>
                        <a:pt x="132" y="999"/>
                        <a:pt x="120" y="999"/>
                      </a:cubicBezTo>
                      <a:lnTo>
                        <a:pt x="84" y="999"/>
                      </a:lnTo>
                      <a:cubicBezTo>
                        <a:pt x="84" y="999"/>
                        <a:pt x="72" y="999"/>
                        <a:pt x="72" y="1011"/>
                      </a:cubicBezTo>
                      <a:cubicBezTo>
                        <a:pt x="72" y="1011"/>
                        <a:pt x="60" y="1011"/>
                        <a:pt x="60" y="1023"/>
                      </a:cubicBezTo>
                      <a:lnTo>
                        <a:pt x="48" y="1047"/>
                      </a:lnTo>
                      <a:lnTo>
                        <a:pt x="37" y="1059"/>
                      </a:lnTo>
                      <a:lnTo>
                        <a:pt x="13" y="1071"/>
                      </a:lnTo>
                      <a:cubicBezTo>
                        <a:pt x="13" y="1071"/>
                        <a:pt x="13" y="1083"/>
                        <a:pt x="1" y="1083"/>
                      </a:cubicBezTo>
                      <a:lnTo>
                        <a:pt x="1" y="1107"/>
                      </a:lnTo>
                      <a:lnTo>
                        <a:pt x="1" y="1130"/>
                      </a:lnTo>
                      <a:lnTo>
                        <a:pt x="1" y="1142"/>
                      </a:lnTo>
                      <a:lnTo>
                        <a:pt x="1" y="1166"/>
                      </a:lnTo>
                      <a:cubicBezTo>
                        <a:pt x="1" y="1166"/>
                        <a:pt x="1" y="1178"/>
                        <a:pt x="13" y="1178"/>
                      </a:cubicBezTo>
                      <a:lnTo>
                        <a:pt x="37" y="1190"/>
                      </a:lnTo>
                      <a:lnTo>
                        <a:pt x="48" y="1202"/>
                      </a:lnTo>
                      <a:lnTo>
                        <a:pt x="60" y="1226"/>
                      </a:lnTo>
                      <a:lnTo>
                        <a:pt x="72" y="1237"/>
                      </a:lnTo>
                      <a:cubicBezTo>
                        <a:pt x="72" y="1237"/>
                        <a:pt x="727" y="1559"/>
                        <a:pt x="1203" y="2035"/>
                      </a:cubicBezTo>
                      <a:cubicBezTo>
                        <a:pt x="1538" y="2370"/>
                        <a:pt x="2322" y="2419"/>
                        <a:pt x="2628" y="2419"/>
                      </a:cubicBezTo>
                      <a:cubicBezTo>
                        <a:pt x="2681" y="2419"/>
                        <a:pt x="2720" y="2418"/>
                        <a:pt x="2739" y="2416"/>
                      </a:cubicBezTo>
                      <a:lnTo>
                        <a:pt x="2799" y="2416"/>
                      </a:lnTo>
                      <a:cubicBezTo>
                        <a:pt x="3061" y="2416"/>
                        <a:pt x="3918" y="2380"/>
                        <a:pt x="4275" y="2035"/>
                      </a:cubicBezTo>
                      <a:cubicBezTo>
                        <a:pt x="4751" y="1559"/>
                        <a:pt x="5406" y="1237"/>
                        <a:pt x="5406" y="1237"/>
                      </a:cubicBezTo>
                      <a:lnTo>
                        <a:pt x="5418" y="1226"/>
                      </a:lnTo>
                      <a:lnTo>
                        <a:pt x="5430" y="1202"/>
                      </a:lnTo>
                      <a:cubicBezTo>
                        <a:pt x="5450" y="1208"/>
                        <a:pt x="5467" y="1211"/>
                        <a:pt x="5480" y="1211"/>
                      </a:cubicBezTo>
                      <a:cubicBezTo>
                        <a:pt x="5540" y="1211"/>
                        <a:pt x="5545" y="1155"/>
                        <a:pt x="5525" y="1107"/>
                      </a:cubicBezTo>
                      <a:cubicBezTo>
                        <a:pt x="5513" y="1059"/>
                        <a:pt x="5466" y="1011"/>
                        <a:pt x="5418" y="999"/>
                      </a:cubicBezTo>
                      <a:lnTo>
                        <a:pt x="5394" y="999"/>
                      </a:lnTo>
                      <a:cubicBezTo>
                        <a:pt x="5394" y="999"/>
                        <a:pt x="4882" y="904"/>
                        <a:pt x="4347" y="392"/>
                      </a:cubicBezTo>
                      <a:cubicBezTo>
                        <a:pt x="4063" y="109"/>
                        <a:pt x="3726" y="1"/>
                        <a:pt x="3414" y="1"/>
                      </a:cubicBezTo>
                      <a:cubicBezTo>
                        <a:pt x="3162" y="1"/>
                        <a:pt x="2927" y="71"/>
                        <a:pt x="2751" y="178"/>
                      </a:cubicBezTo>
                      <a:cubicBezTo>
                        <a:pt x="2581" y="71"/>
                        <a:pt x="2346" y="1"/>
                        <a:pt x="209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15" name="Google Shape;421;p25">
                  <a:extLst>
                    <a:ext uri="{FF2B5EF4-FFF2-40B4-BE49-F238E27FC236}">
                      <a16:creationId xmlns:a16="http://schemas.microsoft.com/office/drawing/2014/main" id="{66AFB156-CA59-2BC9-F635-E1EF3F5EFC33}"/>
                    </a:ext>
                  </a:extLst>
                </p:cNvPr>
                <p:cNvSpPr/>
                <p:nvPr/>
              </p:nvSpPr>
              <p:spPr>
                <a:xfrm>
                  <a:off x="5735477" y="2429858"/>
                  <a:ext cx="353354" cy="126202"/>
                </a:xfrm>
                <a:custGeom>
                  <a:avLst/>
                  <a:gdLst/>
                  <a:ahLst/>
                  <a:cxnLst/>
                  <a:rect l="l" t="t" r="r" b="b"/>
                  <a:pathLst>
                    <a:path w="11110" h="3968" extrusionOk="0">
                      <a:moveTo>
                        <a:pt x="10764" y="324"/>
                      </a:moveTo>
                      <a:cubicBezTo>
                        <a:pt x="10776" y="324"/>
                        <a:pt x="10776" y="324"/>
                        <a:pt x="10776" y="348"/>
                      </a:cubicBezTo>
                      <a:cubicBezTo>
                        <a:pt x="10764" y="348"/>
                        <a:pt x="10764" y="360"/>
                        <a:pt x="10764" y="360"/>
                      </a:cubicBezTo>
                      <a:cubicBezTo>
                        <a:pt x="10669" y="1015"/>
                        <a:pt x="10312" y="2599"/>
                        <a:pt x="9014" y="3325"/>
                      </a:cubicBezTo>
                      <a:cubicBezTo>
                        <a:pt x="8645" y="3527"/>
                        <a:pt x="8240" y="3634"/>
                        <a:pt x="7847" y="3634"/>
                      </a:cubicBezTo>
                      <a:lnTo>
                        <a:pt x="7680" y="3634"/>
                      </a:lnTo>
                      <a:cubicBezTo>
                        <a:pt x="6835" y="3575"/>
                        <a:pt x="6121" y="3087"/>
                        <a:pt x="5763" y="2801"/>
                      </a:cubicBezTo>
                      <a:cubicBezTo>
                        <a:pt x="5704" y="2753"/>
                        <a:pt x="5644" y="2730"/>
                        <a:pt x="5561" y="2730"/>
                      </a:cubicBezTo>
                      <a:cubicBezTo>
                        <a:pt x="5490" y="2730"/>
                        <a:pt x="5418" y="2753"/>
                        <a:pt x="5371" y="2801"/>
                      </a:cubicBezTo>
                      <a:cubicBezTo>
                        <a:pt x="5025" y="3087"/>
                        <a:pt x="4323" y="3575"/>
                        <a:pt x="3454" y="3634"/>
                      </a:cubicBezTo>
                      <a:lnTo>
                        <a:pt x="3287" y="3634"/>
                      </a:lnTo>
                      <a:cubicBezTo>
                        <a:pt x="2870" y="3634"/>
                        <a:pt x="2489" y="3527"/>
                        <a:pt x="2108" y="3325"/>
                      </a:cubicBezTo>
                      <a:cubicBezTo>
                        <a:pt x="822" y="2599"/>
                        <a:pt x="465" y="1015"/>
                        <a:pt x="370" y="360"/>
                      </a:cubicBezTo>
                      <a:lnTo>
                        <a:pt x="370" y="348"/>
                      </a:lnTo>
                      <a:cubicBezTo>
                        <a:pt x="370" y="348"/>
                        <a:pt x="382" y="324"/>
                        <a:pt x="406" y="324"/>
                      </a:cubicBezTo>
                      <a:cubicBezTo>
                        <a:pt x="418" y="324"/>
                        <a:pt x="418" y="324"/>
                        <a:pt x="418" y="348"/>
                      </a:cubicBezTo>
                      <a:cubicBezTo>
                        <a:pt x="1025" y="920"/>
                        <a:pt x="2084" y="1063"/>
                        <a:pt x="2668" y="1086"/>
                      </a:cubicBezTo>
                      <a:cubicBezTo>
                        <a:pt x="3644" y="1134"/>
                        <a:pt x="4406" y="1563"/>
                        <a:pt x="4870" y="1908"/>
                      </a:cubicBezTo>
                      <a:cubicBezTo>
                        <a:pt x="4894" y="1944"/>
                        <a:pt x="4930" y="1956"/>
                        <a:pt x="4954" y="1979"/>
                      </a:cubicBezTo>
                      <a:cubicBezTo>
                        <a:pt x="5132" y="2110"/>
                        <a:pt x="5359" y="2194"/>
                        <a:pt x="5585" y="2194"/>
                      </a:cubicBezTo>
                      <a:cubicBezTo>
                        <a:pt x="5799" y="2194"/>
                        <a:pt x="6025" y="2110"/>
                        <a:pt x="6204" y="1979"/>
                      </a:cubicBezTo>
                      <a:cubicBezTo>
                        <a:pt x="6240" y="1956"/>
                        <a:pt x="6264" y="1944"/>
                        <a:pt x="6299" y="1908"/>
                      </a:cubicBezTo>
                      <a:cubicBezTo>
                        <a:pt x="6752" y="1563"/>
                        <a:pt x="7514" y="1134"/>
                        <a:pt x="8502" y="1086"/>
                      </a:cubicBezTo>
                      <a:cubicBezTo>
                        <a:pt x="9061" y="1063"/>
                        <a:pt x="10121" y="920"/>
                        <a:pt x="10740" y="348"/>
                      </a:cubicBezTo>
                      <a:lnTo>
                        <a:pt x="10764" y="324"/>
                      </a:lnTo>
                      <a:close/>
                      <a:moveTo>
                        <a:pt x="395" y="0"/>
                      </a:moveTo>
                      <a:cubicBezTo>
                        <a:pt x="379" y="0"/>
                        <a:pt x="363" y="1"/>
                        <a:pt x="346" y="3"/>
                      </a:cubicBezTo>
                      <a:cubicBezTo>
                        <a:pt x="239" y="3"/>
                        <a:pt x="156" y="63"/>
                        <a:pt x="84" y="134"/>
                      </a:cubicBezTo>
                      <a:cubicBezTo>
                        <a:pt x="25" y="217"/>
                        <a:pt x="1" y="313"/>
                        <a:pt x="13" y="408"/>
                      </a:cubicBezTo>
                      <a:cubicBezTo>
                        <a:pt x="120" y="1110"/>
                        <a:pt x="489" y="2801"/>
                        <a:pt x="1918" y="3611"/>
                      </a:cubicBezTo>
                      <a:cubicBezTo>
                        <a:pt x="2334" y="3849"/>
                        <a:pt x="2799" y="3968"/>
                        <a:pt x="3263" y="3968"/>
                      </a:cubicBezTo>
                      <a:lnTo>
                        <a:pt x="3454" y="3968"/>
                      </a:lnTo>
                      <a:cubicBezTo>
                        <a:pt x="4394" y="3908"/>
                        <a:pt x="5168" y="3372"/>
                        <a:pt x="5537" y="3075"/>
                      </a:cubicBezTo>
                      <a:cubicBezTo>
                        <a:pt x="5918" y="3384"/>
                        <a:pt x="6692" y="3908"/>
                        <a:pt x="7633" y="3968"/>
                      </a:cubicBezTo>
                      <a:lnTo>
                        <a:pt x="7823" y="3968"/>
                      </a:lnTo>
                      <a:cubicBezTo>
                        <a:pt x="8288" y="3968"/>
                        <a:pt x="8752" y="3849"/>
                        <a:pt x="9169" y="3611"/>
                      </a:cubicBezTo>
                      <a:cubicBezTo>
                        <a:pt x="10585" y="2801"/>
                        <a:pt x="10966" y="1110"/>
                        <a:pt x="11074" y="408"/>
                      </a:cubicBezTo>
                      <a:cubicBezTo>
                        <a:pt x="11109" y="313"/>
                        <a:pt x="11074" y="217"/>
                        <a:pt x="11014" y="134"/>
                      </a:cubicBezTo>
                      <a:cubicBezTo>
                        <a:pt x="10955" y="63"/>
                        <a:pt x="10871" y="15"/>
                        <a:pt x="10764" y="3"/>
                      </a:cubicBezTo>
                      <a:cubicBezTo>
                        <a:pt x="10657" y="3"/>
                        <a:pt x="10574" y="39"/>
                        <a:pt x="10490" y="98"/>
                      </a:cubicBezTo>
                      <a:cubicBezTo>
                        <a:pt x="10252" y="313"/>
                        <a:pt x="9693" y="694"/>
                        <a:pt x="8454" y="753"/>
                      </a:cubicBezTo>
                      <a:cubicBezTo>
                        <a:pt x="7395" y="813"/>
                        <a:pt x="6585" y="1253"/>
                        <a:pt x="6073" y="1622"/>
                      </a:cubicBezTo>
                      <a:cubicBezTo>
                        <a:pt x="6037" y="1658"/>
                        <a:pt x="6002" y="1670"/>
                        <a:pt x="5966" y="1706"/>
                      </a:cubicBezTo>
                      <a:cubicBezTo>
                        <a:pt x="5847" y="1789"/>
                        <a:pt x="5704" y="1848"/>
                        <a:pt x="5549" y="1848"/>
                      </a:cubicBezTo>
                      <a:cubicBezTo>
                        <a:pt x="5406" y="1848"/>
                        <a:pt x="5251" y="1801"/>
                        <a:pt x="5132" y="1706"/>
                      </a:cubicBezTo>
                      <a:cubicBezTo>
                        <a:pt x="5109" y="1670"/>
                        <a:pt x="5073" y="1658"/>
                        <a:pt x="5025" y="1622"/>
                      </a:cubicBezTo>
                      <a:cubicBezTo>
                        <a:pt x="4537" y="1253"/>
                        <a:pt x="3727" y="789"/>
                        <a:pt x="2644" y="753"/>
                      </a:cubicBezTo>
                      <a:cubicBezTo>
                        <a:pt x="1418" y="694"/>
                        <a:pt x="846" y="313"/>
                        <a:pt x="608" y="98"/>
                      </a:cubicBezTo>
                      <a:cubicBezTo>
                        <a:pt x="548" y="28"/>
                        <a:pt x="479" y="0"/>
                        <a:pt x="39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16" name="Google Shape;422;p25">
                  <a:extLst>
                    <a:ext uri="{FF2B5EF4-FFF2-40B4-BE49-F238E27FC236}">
                      <a16:creationId xmlns:a16="http://schemas.microsoft.com/office/drawing/2014/main" id="{75BD806D-4D87-6913-79FB-0E24A1EDC7A0}"/>
                    </a:ext>
                  </a:extLst>
                </p:cNvPr>
                <p:cNvSpPr/>
                <p:nvPr/>
              </p:nvSpPr>
              <p:spPr>
                <a:xfrm>
                  <a:off x="5762384" y="2464271"/>
                  <a:ext cx="134440" cy="72102"/>
                </a:xfrm>
                <a:custGeom>
                  <a:avLst/>
                  <a:gdLst/>
                  <a:ahLst/>
                  <a:cxnLst/>
                  <a:rect l="l" t="t" r="r" b="b"/>
                  <a:pathLst>
                    <a:path w="4227" h="2267" extrusionOk="0">
                      <a:moveTo>
                        <a:pt x="476" y="397"/>
                      </a:moveTo>
                      <a:lnTo>
                        <a:pt x="560" y="409"/>
                      </a:lnTo>
                      <a:cubicBezTo>
                        <a:pt x="929" y="505"/>
                        <a:pt x="1334" y="564"/>
                        <a:pt x="1774" y="588"/>
                      </a:cubicBezTo>
                      <a:cubicBezTo>
                        <a:pt x="2667" y="636"/>
                        <a:pt x="3358" y="1052"/>
                        <a:pt x="3774" y="1386"/>
                      </a:cubicBezTo>
                      <a:lnTo>
                        <a:pt x="3810" y="1421"/>
                      </a:lnTo>
                      <a:lnTo>
                        <a:pt x="3751" y="1469"/>
                      </a:lnTo>
                      <a:cubicBezTo>
                        <a:pt x="3477" y="1648"/>
                        <a:pt x="3024" y="1874"/>
                        <a:pt x="2548" y="1909"/>
                      </a:cubicBezTo>
                      <a:cubicBezTo>
                        <a:pt x="2490" y="1915"/>
                        <a:pt x="2432" y="1918"/>
                        <a:pt x="2376" y="1918"/>
                      </a:cubicBezTo>
                      <a:cubicBezTo>
                        <a:pt x="2089" y="1918"/>
                        <a:pt x="1827" y="1841"/>
                        <a:pt x="1548" y="1671"/>
                      </a:cubicBezTo>
                      <a:cubicBezTo>
                        <a:pt x="1119" y="1421"/>
                        <a:pt x="762" y="1017"/>
                        <a:pt x="512" y="469"/>
                      </a:cubicBezTo>
                      <a:lnTo>
                        <a:pt x="476" y="397"/>
                      </a:lnTo>
                      <a:close/>
                      <a:moveTo>
                        <a:pt x="174" y="0"/>
                      </a:moveTo>
                      <a:cubicBezTo>
                        <a:pt x="129" y="0"/>
                        <a:pt x="85" y="18"/>
                        <a:pt x="48" y="64"/>
                      </a:cubicBezTo>
                      <a:cubicBezTo>
                        <a:pt x="0" y="112"/>
                        <a:pt x="0" y="183"/>
                        <a:pt x="36" y="243"/>
                      </a:cubicBezTo>
                      <a:lnTo>
                        <a:pt x="214" y="636"/>
                      </a:lnTo>
                      <a:cubicBezTo>
                        <a:pt x="500" y="1243"/>
                        <a:pt x="893" y="1707"/>
                        <a:pt x="1393" y="1993"/>
                      </a:cubicBezTo>
                      <a:cubicBezTo>
                        <a:pt x="1715" y="2183"/>
                        <a:pt x="2060" y="2267"/>
                        <a:pt x="2417" y="2267"/>
                      </a:cubicBezTo>
                      <a:lnTo>
                        <a:pt x="2560" y="2267"/>
                      </a:lnTo>
                      <a:cubicBezTo>
                        <a:pt x="3120" y="2231"/>
                        <a:pt x="3608" y="1993"/>
                        <a:pt x="3917" y="1779"/>
                      </a:cubicBezTo>
                      <a:lnTo>
                        <a:pt x="4155" y="1636"/>
                      </a:lnTo>
                      <a:cubicBezTo>
                        <a:pt x="4203" y="1600"/>
                        <a:pt x="4227" y="1552"/>
                        <a:pt x="4227" y="1493"/>
                      </a:cubicBezTo>
                      <a:cubicBezTo>
                        <a:pt x="4227" y="1421"/>
                        <a:pt x="4215" y="1362"/>
                        <a:pt x="4167" y="1338"/>
                      </a:cubicBezTo>
                      <a:lnTo>
                        <a:pt x="3965" y="1159"/>
                      </a:lnTo>
                      <a:cubicBezTo>
                        <a:pt x="3501" y="778"/>
                        <a:pt x="2762" y="326"/>
                        <a:pt x="1774" y="278"/>
                      </a:cubicBezTo>
                      <a:cubicBezTo>
                        <a:pt x="1357" y="266"/>
                        <a:pt x="965" y="207"/>
                        <a:pt x="631" y="112"/>
                      </a:cubicBezTo>
                      <a:lnTo>
                        <a:pt x="214" y="4"/>
                      </a:lnTo>
                      <a:cubicBezTo>
                        <a:pt x="201" y="2"/>
                        <a:pt x="188" y="0"/>
                        <a:pt x="174"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17" name="Google Shape;423;p25">
                  <a:extLst>
                    <a:ext uri="{FF2B5EF4-FFF2-40B4-BE49-F238E27FC236}">
                      <a16:creationId xmlns:a16="http://schemas.microsoft.com/office/drawing/2014/main" id="{83C42B86-3008-A8AF-803B-432C799056FA}"/>
                    </a:ext>
                  </a:extLst>
                </p:cNvPr>
                <p:cNvSpPr/>
                <p:nvPr/>
              </p:nvSpPr>
              <p:spPr>
                <a:xfrm>
                  <a:off x="5928247" y="2463921"/>
                  <a:ext cx="134821" cy="70957"/>
                </a:xfrm>
                <a:custGeom>
                  <a:avLst/>
                  <a:gdLst/>
                  <a:ahLst/>
                  <a:cxnLst/>
                  <a:rect l="l" t="t" r="r" b="b"/>
                  <a:pathLst>
                    <a:path w="4239" h="2231" extrusionOk="0">
                      <a:moveTo>
                        <a:pt x="3774" y="420"/>
                      </a:moveTo>
                      <a:lnTo>
                        <a:pt x="3727" y="480"/>
                      </a:lnTo>
                      <a:cubicBezTo>
                        <a:pt x="3477" y="1028"/>
                        <a:pt x="3120" y="1432"/>
                        <a:pt x="2691" y="1682"/>
                      </a:cubicBezTo>
                      <a:cubicBezTo>
                        <a:pt x="2416" y="1841"/>
                        <a:pt x="2122" y="1924"/>
                        <a:pt x="1810" y="1924"/>
                      </a:cubicBezTo>
                      <a:cubicBezTo>
                        <a:pt x="1770" y="1924"/>
                        <a:pt x="1731" y="1923"/>
                        <a:pt x="1691" y="1920"/>
                      </a:cubicBezTo>
                      <a:cubicBezTo>
                        <a:pt x="1215" y="1897"/>
                        <a:pt x="774" y="1670"/>
                        <a:pt x="488" y="1480"/>
                      </a:cubicBezTo>
                      <a:lnTo>
                        <a:pt x="441" y="1444"/>
                      </a:lnTo>
                      <a:lnTo>
                        <a:pt x="488" y="1420"/>
                      </a:lnTo>
                      <a:cubicBezTo>
                        <a:pt x="905" y="1075"/>
                        <a:pt x="1596" y="658"/>
                        <a:pt x="2489" y="611"/>
                      </a:cubicBezTo>
                      <a:cubicBezTo>
                        <a:pt x="2929" y="587"/>
                        <a:pt x="3334" y="527"/>
                        <a:pt x="3703" y="432"/>
                      </a:cubicBezTo>
                      <a:lnTo>
                        <a:pt x="3774" y="420"/>
                      </a:lnTo>
                      <a:close/>
                      <a:moveTo>
                        <a:pt x="4043" y="1"/>
                      </a:moveTo>
                      <a:cubicBezTo>
                        <a:pt x="4033" y="1"/>
                        <a:pt x="4023" y="2"/>
                        <a:pt x="4013" y="4"/>
                      </a:cubicBezTo>
                      <a:lnTo>
                        <a:pt x="3596" y="111"/>
                      </a:lnTo>
                      <a:cubicBezTo>
                        <a:pt x="3262" y="194"/>
                        <a:pt x="2870" y="254"/>
                        <a:pt x="2453" y="277"/>
                      </a:cubicBezTo>
                      <a:cubicBezTo>
                        <a:pt x="1476" y="313"/>
                        <a:pt x="726" y="777"/>
                        <a:pt x="262" y="1147"/>
                      </a:cubicBezTo>
                      <a:lnTo>
                        <a:pt x="60" y="1325"/>
                      </a:lnTo>
                      <a:cubicBezTo>
                        <a:pt x="12" y="1361"/>
                        <a:pt x="0" y="1420"/>
                        <a:pt x="0" y="1468"/>
                      </a:cubicBezTo>
                      <a:cubicBezTo>
                        <a:pt x="0" y="1504"/>
                        <a:pt x="24" y="1563"/>
                        <a:pt x="72" y="1599"/>
                      </a:cubicBezTo>
                      <a:lnTo>
                        <a:pt x="310" y="1742"/>
                      </a:lnTo>
                      <a:cubicBezTo>
                        <a:pt x="619" y="1956"/>
                        <a:pt x="1107" y="2194"/>
                        <a:pt x="1667" y="2230"/>
                      </a:cubicBezTo>
                      <a:lnTo>
                        <a:pt x="1810" y="2230"/>
                      </a:lnTo>
                      <a:cubicBezTo>
                        <a:pt x="2167" y="2230"/>
                        <a:pt x="2512" y="2147"/>
                        <a:pt x="2834" y="1956"/>
                      </a:cubicBezTo>
                      <a:cubicBezTo>
                        <a:pt x="3334" y="1670"/>
                        <a:pt x="3727" y="1230"/>
                        <a:pt x="4013" y="599"/>
                      </a:cubicBezTo>
                      <a:lnTo>
                        <a:pt x="4191" y="206"/>
                      </a:lnTo>
                      <a:cubicBezTo>
                        <a:pt x="4239" y="182"/>
                        <a:pt x="4227" y="111"/>
                        <a:pt x="4179" y="63"/>
                      </a:cubicBezTo>
                      <a:cubicBezTo>
                        <a:pt x="4140" y="24"/>
                        <a:pt x="4092" y="1"/>
                        <a:pt x="404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18" name="Google Shape;424;p25">
                  <a:extLst>
                    <a:ext uri="{FF2B5EF4-FFF2-40B4-BE49-F238E27FC236}">
                      <a16:creationId xmlns:a16="http://schemas.microsoft.com/office/drawing/2014/main" id="{5248EEC2-3B4D-4712-5F3C-8D7E768BA191}"/>
                    </a:ext>
                  </a:extLst>
                </p:cNvPr>
                <p:cNvSpPr/>
                <p:nvPr/>
              </p:nvSpPr>
              <p:spPr>
                <a:xfrm>
                  <a:off x="5966859" y="2655642"/>
                  <a:ext cx="28434" cy="113258"/>
                </a:xfrm>
                <a:custGeom>
                  <a:avLst/>
                  <a:gdLst/>
                  <a:ahLst/>
                  <a:cxnLst/>
                  <a:rect l="l" t="t" r="r" b="b"/>
                  <a:pathLst>
                    <a:path w="894" h="3561" extrusionOk="0">
                      <a:moveTo>
                        <a:pt x="560" y="1893"/>
                      </a:moveTo>
                      <a:lnTo>
                        <a:pt x="560" y="3120"/>
                      </a:lnTo>
                      <a:lnTo>
                        <a:pt x="572" y="3120"/>
                      </a:lnTo>
                      <a:cubicBezTo>
                        <a:pt x="572" y="3179"/>
                        <a:pt x="524" y="3239"/>
                        <a:pt x="453" y="3239"/>
                      </a:cubicBezTo>
                      <a:cubicBezTo>
                        <a:pt x="382" y="3239"/>
                        <a:pt x="334" y="3191"/>
                        <a:pt x="334" y="3120"/>
                      </a:cubicBezTo>
                      <a:lnTo>
                        <a:pt x="334" y="1893"/>
                      </a:lnTo>
                      <a:close/>
                      <a:moveTo>
                        <a:pt x="715" y="0"/>
                      </a:moveTo>
                      <a:cubicBezTo>
                        <a:pt x="632" y="0"/>
                        <a:pt x="560" y="83"/>
                        <a:pt x="560" y="167"/>
                      </a:cubicBezTo>
                      <a:lnTo>
                        <a:pt x="560" y="1572"/>
                      </a:lnTo>
                      <a:lnTo>
                        <a:pt x="334" y="1572"/>
                      </a:lnTo>
                      <a:lnTo>
                        <a:pt x="334" y="381"/>
                      </a:lnTo>
                      <a:cubicBezTo>
                        <a:pt x="334" y="286"/>
                        <a:pt x="262" y="214"/>
                        <a:pt x="167" y="214"/>
                      </a:cubicBezTo>
                      <a:cubicBezTo>
                        <a:pt x="84" y="214"/>
                        <a:pt x="1" y="286"/>
                        <a:pt x="1" y="381"/>
                      </a:cubicBezTo>
                      <a:lnTo>
                        <a:pt x="1" y="3120"/>
                      </a:lnTo>
                      <a:cubicBezTo>
                        <a:pt x="1" y="3358"/>
                        <a:pt x="203" y="3560"/>
                        <a:pt x="453" y="3560"/>
                      </a:cubicBezTo>
                      <a:cubicBezTo>
                        <a:pt x="703" y="3560"/>
                        <a:pt x="894" y="3370"/>
                        <a:pt x="894" y="3120"/>
                      </a:cubicBezTo>
                      <a:lnTo>
                        <a:pt x="894" y="167"/>
                      </a:lnTo>
                      <a:cubicBezTo>
                        <a:pt x="882" y="83"/>
                        <a:pt x="810" y="0"/>
                        <a:pt x="71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19" name="Google Shape;425;p25">
                  <a:extLst>
                    <a:ext uri="{FF2B5EF4-FFF2-40B4-BE49-F238E27FC236}">
                      <a16:creationId xmlns:a16="http://schemas.microsoft.com/office/drawing/2014/main" id="{F16CDF58-A54A-9D55-5BD5-A522BB832CC5}"/>
                    </a:ext>
                  </a:extLst>
                </p:cNvPr>
                <p:cNvSpPr/>
                <p:nvPr/>
              </p:nvSpPr>
              <p:spPr>
                <a:xfrm>
                  <a:off x="6054704" y="2499988"/>
                  <a:ext cx="27670" cy="271169"/>
                </a:xfrm>
                <a:custGeom>
                  <a:avLst/>
                  <a:gdLst/>
                  <a:ahLst/>
                  <a:cxnLst/>
                  <a:rect l="l" t="t" r="r" b="b"/>
                  <a:pathLst>
                    <a:path w="870" h="8526" extrusionOk="0">
                      <a:moveTo>
                        <a:pt x="548" y="6775"/>
                      </a:moveTo>
                      <a:lnTo>
                        <a:pt x="548" y="8097"/>
                      </a:lnTo>
                      <a:lnTo>
                        <a:pt x="560" y="8097"/>
                      </a:lnTo>
                      <a:cubicBezTo>
                        <a:pt x="560" y="8156"/>
                        <a:pt x="513" y="8216"/>
                        <a:pt x="441" y="8216"/>
                      </a:cubicBezTo>
                      <a:cubicBezTo>
                        <a:pt x="370" y="8216"/>
                        <a:pt x="322" y="8168"/>
                        <a:pt x="322" y="8097"/>
                      </a:cubicBezTo>
                      <a:lnTo>
                        <a:pt x="322" y="6775"/>
                      </a:lnTo>
                      <a:close/>
                      <a:moveTo>
                        <a:pt x="715" y="1"/>
                      </a:moveTo>
                      <a:cubicBezTo>
                        <a:pt x="620" y="1"/>
                        <a:pt x="548" y="72"/>
                        <a:pt x="548" y="167"/>
                      </a:cubicBezTo>
                      <a:lnTo>
                        <a:pt x="548" y="6442"/>
                      </a:lnTo>
                      <a:lnTo>
                        <a:pt x="322" y="6442"/>
                      </a:lnTo>
                      <a:lnTo>
                        <a:pt x="322" y="1167"/>
                      </a:lnTo>
                      <a:cubicBezTo>
                        <a:pt x="322" y="1072"/>
                        <a:pt x="251" y="1001"/>
                        <a:pt x="156" y="1001"/>
                      </a:cubicBezTo>
                      <a:cubicBezTo>
                        <a:pt x="72" y="1001"/>
                        <a:pt x="1" y="1072"/>
                        <a:pt x="1" y="1167"/>
                      </a:cubicBezTo>
                      <a:lnTo>
                        <a:pt x="1" y="8097"/>
                      </a:lnTo>
                      <a:cubicBezTo>
                        <a:pt x="1" y="8335"/>
                        <a:pt x="191" y="8526"/>
                        <a:pt x="441" y="8526"/>
                      </a:cubicBezTo>
                      <a:cubicBezTo>
                        <a:pt x="679" y="8526"/>
                        <a:pt x="870" y="8335"/>
                        <a:pt x="870" y="8097"/>
                      </a:cubicBezTo>
                      <a:lnTo>
                        <a:pt x="870" y="167"/>
                      </a:lnTo>
                      <a:cubicBezTo>
                        <a:pt x="870" y="72"/>
                        <a:pt x="810" y="1"/>
                        <a:pt x="715"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grpSp>
      </p:grpSp>
    </p:spTree>
    <p:extLst>
      <p:ext uri="{BB962C8B-B14F-4D97-AF65-F5344CB8AC3E}">
        <p14:creationId xmlns:p14="http://schemas.microsoft.com/office/powerpoint/2010/main" val="2095719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Google Shape;392;p25"/>
          <p:cNvSpPr txBox="1">
            <a:spLocks noGrp="1"/>
          </p:cNvSpPr>
          <p:nvPr>
            <p:ph type="title"/>
          </p:nvPr>
        </p:nvSpPr>
        <p:spPr>
          <a:xfrm>
            <a:off x="713250" y="534768"/>
            <a:ext cx="7717500" cy="574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lt1"/>
              </a:buClr>
              <a:buSzPts val="1100"/>
              <a:buFont typeface="Arial"/>
              <a:buNone/>
            </a:pPr>
            <a:r>
              <a:rPr lang="en-US" sz="2800" cap="small" dirty="0"/>
              <a:t>How Milan became the fashion capital</a:t>
            </a:r>
            <a:r>
              <a:rPr lang="pl-PL" sz="2800" cap="small" dirty="0"/>
              <a:t>?</a:t>
            </a:r>
            <a:endParaRPr sz="2800" dirty="0"/>
          </a:p>
        </p:txBody>
      </p:sp>
      <p:grpSp>
        <p:nvGrpSpPr>
          <p:cNvPr id="506" name="Grupa 505">
            <a:extLst>
              <a:ext uri="{FF2B5EF4-FFF2-40B4-BE49-F238E27FC236}">
                <a16:creationId xmlns:a16="http://schemas.microsoft.com/office/drawing/2014/main" id="{14DDAA82-5E90-AEA5-FC22-074EB8A04511}"/>
              </a:ext>
            </a:extLst>
          </p:cNvPr>
          <p:cNvGrpSpPr/>
          <p:nvPr/>
        </p:nvGrpSpPr>
        <p:grpSpPr>
          <a:xfrm>
            <a:off x="797175" y="1422468"/>
            <a:ext cx="7549649" cy="629728"/>
            <a:chOff x="881101" y="2954622"/>
            <a:chExt cx="7549649" cy="629728"/>
          </a:xfrm>
        </p:grpSpPr>
        <p:grpSp>
          <p:nvGrpSpPr>
            <p:cNvPr id="47" name="Google Shape;393;p25">
              <a:extLst>
                <a:ext uri="{FF2B5EF4-FFF2-40B4-BE49-F238E27FC236}">
                  <a16:creationId xmlns:a16="http://schemas.microsoft.com/office/drawing/2014/main" id="{74D65073-F56C-8B66-6A4A-44952B6E57DA}"/>
                </a:ext>
              </a:extLst>
            </p:cNvPr>
            <p:cNvGrpSpPr/>
            <p:nvPr/>
          </p:nvGrpSpPr>
          <p:grpSpPr>
            <a:xfrm>
              <a:off x="1988826" y="2954622"/>
              <a:ext cx="6441924" cy="629728"/>
              <a:chOff x="1988825" y="1486297"/>
              <a:chExt cx="6441924" cy="629728"/>
            </a:xfrm>
          </p:grpSpPr>
          <p:sp>
            <p:nvSpPr>
              <p:cNvPr id="48" name="Google Shape;394;p25">
                <a:extLst>
                  <a:ext uri="{FF2B5EF4-FFF2-40B4-BE49-F238E27FC236}">
                    <a16:creationId xmlns:a16="http://schemas.microsoft.com/office/drawing/2014/main" id="{0D7CC028-EED5-3223-83B4-DF4A6734019C}"/>
                  </a:ext>
                </a:extLst>
              </p:cNvPr>
              <p:cNvSpPr txBox="1"/>
              <p:nvPr/>
            </p:nvSpPr>
            <p:spPr>
              <a:xfrm>
                <a:off x="3604774" y="1486297"/>
                <a:ext cx="4825975" cy="626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latin typeface="Poor Richard" panose="02080502050505020702" pitchFamily="18" charset="0"/>
                    <a:ea typeface="DM Sans"/>
                    <a:cs typeface="DM Sans"/>
                    <a:sym typeface="DM Sans"/>
                  </a:rPr>
                  <a:t>Giorgio Armani launches his eponymous label with his first collection.</a:t>
                </a:r>
              </a:p>
            </p:txBody>
          </p:sp>
          <p:sp>
            <p:nvSpPr>
              <p:cNvPr id="49" name="Google Shape;395;p25">
                <a:extLst>
                  <a:ext uri="{FF2B5EF4-FFF2-40B4-BE49-F238E27FC236}">
                    <a16:creationId xmlns:a16="http://schemas.microsoft.com/office/drawing/2014/main" id="{6E24D06F-682D-7840-09ED-1F212DF7AB9B}"/>
                  </a:ext>
                </a:extLst>
              </p:cNvPr>
              <p:cNvSpPr txBox="1"/>
              <p:nvPr/>
            </p:nvSpPr>
            <p:spPr>
              <a:xfrm>
                <a:off x="1988825" y="1489625"/>
                <a:ext cx="2661600" cy="626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pl-PL" sz="2000" b="0" i="0" u="none" strike="noStrike" kern="0" cap="none" spc="0" normalizeH="0" baseline="0" noProof="0" dirty="0">
                    <a:ln>
                      <a:noFill/>
                    </a:ln>
                    <a:solidFill>
                      <a:srgbClr val="000000"/>
                    </a:solidFill>
                    <a:effectLst/>
                    <a:uLnTx/>
                    <a:uFillTx/>
                    <a:latin typeface="Prata"/>
                    <a:ea typeface="Prata"/>
                    <a:cs typeface="Prata"/>
                    <a:sym typeface="Prata"/>
                  </a:rPr>
                  <a:t>1975</a:t>
                </a:r>
                <a:endParaRPr kumimoji="0" sz="2000" b="0" i="0" u="none" strike="noStrike" kern="0" cap="none" spc="0" normalizeH="0" baseline="0" noProof="0" dirty="0">
                  <a:ln>
                    <a:noFill/>
                  </a:ln>
                  <a:solidFill>
                    <a:srgbClr val="000000"/>
                  </a:solidFill>
                  <a:effectLst/>
                  <a:uLnTx/>
                  <a:uFillTx/>
                  <a:latin typeface="Prata"/>
                  <a:ea typeface="Prata"/>
                  <a:cs typeface="Prata"/>
                  <a:sym typeface="Prata"/>
                </a:endParaRPr>
              </a:p>
            </p:txBody>
          </p:sp>
        </p:grpSp>
        <p:cxnSp>
          <p:nvCxnSpPr>
            <p:cNvPr id="50" name="Google Shape;405;p25">
              <a:extLst>
                <a:ext uri="{FF2B5EF4-FFF2-40B4-BE49-F238E27FC236}">
                  <a16:creationId xmlns:a16="http://schemas.microsoft.com/office/drawing/2014/main" id="{2BA6024B-5A05-246A-9CA4-90575B8F3864}"/>
                </a:ext>
              </a:extLst>
            </p:cNvPr>
            <p:cNvCxnSpPr>
              <a:cxnSpLocks/>
            </p:cNvCxnSpPr>
            <p:nvPr/>
          </p:nvCxnSpPr>
          <p:spPr>
            <a:xfrm>
              <a:off x="2727033" y="3271150"/>
              <a:ext cx="844800" cy="600"/>
            </a:xfrm>
            <a:prstGeom prst="bentConnector3">
              <a:avLst>
                <a:gd name="adj1" fmla="val 49991"/>
              </a:avLst>
            </a:prstGeom>
            <a:noFill/>
            <a:ln w="38100" cap="flat" cmpd="sng">
              <a:solidFill>
                <a:schemeClr val="lt1"/>
              </a:solidFill>
              <a:prstDash val="solid"/>
              <a:round/>
              <a:headEnd type="none" w="med" len="med"/>
              <a:tailEnd type="none" w="med" len="med"/>
            </a:ln>
          </p:spPr>
        </p:cxnSp>
        <p:cxnSp>
          <p:nvCxnSpPr>
            <p:cNvPr id="51" name="Google Shape;406;p25">
              <a:extLst>
                <a:ext uri="{FF2B5EF4-FFF2-40B4-BE49-F238E27FC236}">
                  <a16:creationId xmlns:a16="http://schemas.microsoft.com/office/drawing/2014/main" id="{1F500E11-0826-A17F-0443-B15C0F2F2C78}"/>
                </a:ext>
              </a:extLst>
            </p:cNvPr>
            <p:cNvCxnSpPr>
              <a:cxnSpLocks/>
              <a:stCxn id="49" idx="1"/>
              <a:endCxn id="53" idx="6"/>
            </p:cNvCxnSpPr>
            <p:nvPr/>
          </p:nvCxnSpPr>
          <p:spPr>
            <a:xfrm flipH="1">
              <a:off x="1487826" y="3271150"/>
              <a:ext cx="501000" cy="600"/>
            </a:xfrm>
            <a:prstGeom prst="bentConnector3">
              <a:avLst>
                <a:gd name="adj1" fmla="val 50012"/>
              </a:avLst>
            </a:prstGeom>
            <a:noFill/>
            <a:ln w="38100" cap="flat" cmpd="sng">
              <a:solidFill>
                <a:schemeClr val="lt1"/>
              </a:solidFill>
              <a:prstDash val="solid"/>
              <a:round/>
              <a:headEnd type="none" w="med" len="med"/>
              <a:tailEnd type="none" w="med" len="med"/>
            </a:ln>
          </p:spPr>
        </p:cxnSp>
        <p:grpSp>
          <p:nvGrpSpPr>
            <p:cNvPr id="52" name="Google Shape;418;p25">
              <a:extLst>
                <a:ext uri="{FF2B5EF4-FFF2-40B4-BE49-F238E27FC236}">
                  <a16:creationId xmlns:a16="http://schemas.microsoft.com/office/drawing/2014/main" id="{300638BF-92C4-C7EA-3DCE-883D810E10BC}"/>
                </a:ext>
              </a:extLst>
            </p:cNvPr>
            <p:cNvGrpSpPr/>
            <p:nvPr/>
          </p:nvGrpSpPr>
          <p:grpSpPr>
            <a:xfrm>
              <a:off x="881101" y="2967850"/>
              <a:ext cx="606600" cy="606600"/>
              <a:chOff x="881100" y="1499525"/>
              <a:chExt cx="606600" cy="606600"/>
            </a:xfrm>
          </p:grpSpPr>
          <p:sp>
            <p:nvSpPr>
              <p:cNvPr id="53" name="Google Shape;407;p25">
                <a:extLst>
                  <a:ext uri="{FF2B5EF4-FFF2-40B4-BE49-F238E27FC236}">
                    <a16:creationId xmlns:a16="http://schemas.microsoft.com/office/drawing/2014/main" id="{FED4698B-878D-286B-6EFC-B8E6BA031B36}"/>
                  </a:ext>
                </a:extLst>
              </p:cNvPr>
              <p:cNvSpPr/>
              <p:nvPr/>
            </p:nvSpPr>
            <p:spPr>
              <a:xfrm>
                <a:off x="881100" y="1499525"/>
                <a:ext cx="606600" cy="606600"/>
              </a:xfrm>
              <a:prstGeom prst="ellipse">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nvGrpSpPr>
              <p:cNvPr id="54" name="Google Shape;419;p25">
                <a:extLst>
                  <a:ext uri="{FF2B5EF4-FFF2-40B4-BE49-F238E27FC236}">
                    <a16:creationId xmlns:a16="http://schemas.microsoft.com/office/drawing/2014/main" id="{A5AF09FB-946F-FA85-ED47-FAB70745352F}"/>
                  </a:ext>
                </a:extLst>
              </p:cNvPr>
              <p:cNvGrpSpPr/>
              <p:nvPr/>
            </p:nvGrpSpPr>
            <p:grpSpPr>
              <a:xfrm>
                <a:off x="892254" y="1588078"/>
                <a:ext cx="480631" cy="464236"/>
                <a:chOff x="5735477" y="2429858"/>
                <a:chExt cx="353354" cy="341299"/>
              </a:xfrm>
            </p:grpSpPr>
            <p:sp>
              <p:nvSpPr>
                <p:cNvPr id="55" name="Google Shape;420;p25">
                  <a:extLst>
                    <a:ext uri="{FF2B5EF4-FFF2-40B4-BE49-F238E27FC236}">
                      <a16:creationId xmlns:a16="http://schemas.microsoft.com/office/drawing/2014/main" id="{ED5B6D0A-2C9A-E3CA-95F8-BAA56F242C13}"/>
                    </a:ext>
                  </a:extLst>
                </p:cNvPr>
                <p:cNvSpPr/>
                <p:nvPr/>
              </p:nvSpPr>
              <p:spPr>
                <a:xfrm>
                  <a:off x="5824468" y="2594703"/>
                  <a:ext cx="176359" cy="76968"/>
                </a:xfrm>
                <a:custGeom>
                  <a:avLst/>
                  <a:gdLst/>
                  <a:ahLst/>
                  <a:cxnLst/>
                  <a:rect l="l" t="t" r="r" b="b"/>
                  <a:pathLst>
                    <a:path w="5545" h="2420" extrusionOk="0">
                      <a:moveTo>
                        <a:pt x="3427" y="340"/>
                      </a:moveTo>
                      <a:cubicBezTo>
                        <a:pt x="3652" y="340"/>
                        <a:pt x="3900" y="416"/>
                        <a:pt x="4108" y="630"/>
                      </a:cubicBezTo>
                      <a:cubicBezTo>
                        <a:pt x="4335" y="845"/>
                        <a:pt x="4537" y="999"/>
                        <a:pt x="4739" y="1107"/>
                      </a:cubicBezTo>
                      <a:cubicBezTo>
                        <a:pt x="4510" y="1133"/>
                        <a:pt x="4229" y="1154"/>
                        <a:pt x="3943" y="1154"/>
                      </a:cubicBezTo>
                      <a:cubicBezTo>
                        <a:pt x="3575" y="1154"/>
                        <a:pt x="3199" y="1118"/>
                        <a:pt x="2918" y="1011"/>
                      </a:cubicBezTo>
                      <a:lnTo>
                        <a:pt x="2834" y="987"/>
                      </a:lnTo>
                      <a:cubicBezTo>
                        <a:pt x="2811" y="976"/>
                        <a:pt x="2787" y="970"/>
                        <a:pt x="2766" y="970"/>
                      </a:cubicBezTo>
                      <a:cubicBezTo>
                        <a:pt x="2745" y="970"/>
                        <a:pt x="2727" y="976"/>
                        <a:pt x="2715" y="987"/>
                      </a:cubicBezTo>
                      <a:lnTo>
                        <a:pt x="2620" y="1011"/>
                      </a:lnTo>
                      <a:cubicBezTo>
                        <a:pt x="2325" y="1118"/>
                        <a:pt x="1951" y="1154"/>
                        <a:pt x="1583" y="1154"/>
                      </a:cubicBezTo>
                      <a:cubicBezTo>
                        <a:pt x="1297" y="1154"/>
                        <a:pt x="1014" y="1133"/>
                        <a:pt x="775" y="1107"/>
                      </a:cubicBezTo>
                      <a:cubicBezTo>
                        <a:pt x="965" y="999"/>
                        <a:pt x="1180" y="845"/>
                        <a:pt x="1406" y="630"/>
                      </a:cubicBezTo>
                      <a:cubicBezTo>
                        <a:pt x="1614" y="416"/>
                        <a:pt x="1862" y="340"/>
                        <a:pt x="2087" y="340"/>
                      </a:cubicBezTo>
                      <a:cubicBezTo>
                        <a:pt x="2326" y="340"/>
                        <a:pt x="2540" y="425"/>
                        <a:pt x="2656" y="523"/>
                      </a:cubicBezTo>
                      <a:cubicBezTo>
                        <a:pt x="2686" y="553"/>
                        <a:pt x="2721" y="568"/>
                        <a:pt x="2757" y="568"/>
                      </a:cubicBezTo>
                      <a:cubicBezTo>
                        <a:pt x="2793" y="568"/>
                        <a:pt x="2829" y="553"/>
                        <a:pt x="2858" y="523"/>
                      </a:cubicBezTo>
                      <a:cubicBezTo>
                        <a:pt x="2975" y="425"/>
                        <a:pt x="3188" y="340"/>
                        <a:pt x="3427" y="340"/>
                      </a:cubicBezTo>
                      <a:close/>
                      <a:moveTo>
                        <a:pt x="2727" y="1309"/>
                      </a:moveTo>
                      <a:lnTo>
                        <a:pt x="2751" y="1321"/>
                      </a:lnTo>
                      <a:cubicBezTo>
                        <a:pt x="3111" y="1433"/>
                        <a:pt x="3533" y="1470"/>
                        <a:pt x="3932" y="1470"/>
                      </a:cubicBezTo>
                      <a:cubicBezTo>
                        <a:pt x="4167" y="1470"/>
                        <a:pt x="4394" y="1458"/>
                        <a:pt x="4597" y="1440"/>
                      </a:cubicBezTo>
                      <a:lnTo>
                        <a:pt x="4597" y="1440"/>
                      </a:lnTo>
                      <a:cubicBezTo>
                        <a:pt x="4585" y="1464"/>
                        <a:pt x="4561" y="1476"/>
                        <a:pt x="4537" y="1488"/>
                      </a:cubicBezTo>
                      <a:cubicBezTo>
                        <a:pt x="4525" y="1499"/>
                        <a:pt x="4501" y="1523"/>
                        <a:pt x="4478" y="1535"/>
                      </a:cubicBezTo>
                      <a:lnTo>
                        <a:pt x="4466" y="1547"/>
                      </a:lnTo>
                      <a:cubicBezTo>
                        <a:pt x="4454" y="1559"/>
                        <a:pt x="4430" y="1583"/>
                        <a:pt x="4418" y="1583"/>
                      </a:cubicBezTo>
                      <a:cubicBezTo>
                        <a:pt x="4406" y="1583"/>
                        <a:pt x="4406" y="1595"/>
                        <a:pt x="4394" y="1595"/>
                      </a:cubicBezTo>
                      <a:cubicBezTo>
                        <a:pt x="4382" y="1607"/>
                        <a:pt x="4358" y="1607"/>
                        <a:pt x="4347" y="1618"/>
                      </a:cubicBezTo>
                      <a:cubicBezTo>
                        <a:pt x="4335" y="1618"/>
                        <a:pt x="4335" y="1642"/>
                        <a:pt x="4311" y="1642"/>
                      </a:cubicBezTo>
                      <a:cubicBezTo>
                        <a:pt x="4299" y="1654"/>
                        <a:pt x="4287" y="1654"/>
                        <a:pt x="4275" y="1666"/>
                      </a:cubicBezTo>
                      <a:cubicBezTo>
                        <a:pt x="4263" y="1666"/>
                        <a:pt x="4263" y="1678"/>
                        <a:pt x="4239" y="1678"/>
                      </a:cubicBezTo>
                      <a:cubicBezTo>
                        <a:pt x="4228" y="1702"/>
                        <a:pt x="4216" y="1714"/>
                        <a:pt x="4204" y="1714"/>
                      </a:cubicBezTo>
                      <a:cubicBezTo>
                        <a:pt x="4180" y="1714"/>
                        <a:pt x="4180" y="1726"/>
                        <a:pt x="4168" y="1726"/>
                      </a:cubicBezTo>
                      <a:lnTo>
                        <a:pt x="4120" y="1773"/>
                      </a:lnTo>
                      <a:lnTo>
                        <a:pt x="4108" y="1785"/>
                      </a:lnTo>
                      <a:lnTo>
                        <a:pt x="4049" y="1845"/>
                      </a:lnTo>
                      <a:cubicBezTo>
                        <a:pt x="3930" y="1964"/>
                        <a:pt x="3668" y="2059"/>
                        <a:pt x="3311" y="2095"/>
                      </a:cubicBezTo>
                      <a:cubicBezTo>
                        <a:pt x="3013" y="2130"/>
                        <a:pt x="2751" y="2130"/>
                        <a:pt x="2751" y="2130"/>
                      </a:cubicBezTo>
                      <a:lnTo>
                        <a:pt x="2727" y="2130"/>
                      </a:lnTo>
                      <a:cubicBezTo>
                        <a:pt x="2644" y="2130"/>
                        <a:pt x="2430" y="2130"/>
                        <a:pt x="2203" y="2095"/>
                      </a:cubicBezTo>
                      <a:cubicBezTo>
                        <a:pt x="1846" y="2059"/>
                        <a:pt x="1572" y="1964"/>
                        <a:pt x="1453" y="1845"/>
                      </a:cubicBezTo>
                      <a:lnTo>
                        <a:pt x="1394" y="1785"/>
                      </a:lnTo>
                      <a:lnTo>
                        <a:pt x="1382" y="1773"/>
                      </a:lnTo>
                      <a:lnTo>
                        <a:pt x="1334" y="1726"/>
                      </a:lnTo>
                      <a:cubicBezTo>
                        <a:pt x="1322" y="1726"/>
                        <a:pt x="1322" y="1714"/>
                        <a:pt x="1310" y="1714"/>
                      </a:cubicBezTo>
                      <a:cubicBezTo>
                        <a:pt x="1299" y="1702"/>
                        <a:pt x="1275" y="1678"/>
                        <a:pt x="1263" y="1678"/>
                      </a:cubicBezTo>
                      <a:cubicBezTo>
                        <a:pt x="1251" y="1678"/>
                        <a:pt x="1251" y="1666"/>
                        <a:pt x="1239" y="1666"/>
                      </a:cubicBezTo>
                      <a:cubicBezTo>
                        <a:pt x="1227" y="1654"/>
                        <a:pt x="1203" y="1654"/>
                        <a:pt x="1191" y="1642"/>
                      </a:cubicBezTo>
                      <a:cubicBezTo>
                        <a:pt x="1180" y="1642"/>
                        <a:pt x="1180" y="1618"/>
                        <a:pt x="1156" y="1618"/>
                      </a:cubicBezTo>
                      <a:cubicBezTo>
                        <a:pt x="1144" y="1607"/>
                        <a:pt x="1132" y="1607"/>
                        <a:pt x="1120" y="1595"/>
                      </a:cubicBezTo>
                      <a:cubicBezTo>
                        <a:pt x="1108" y="1595"/>
                        <a:pt x="1108" y="1583"/>
                        <a:pt x="1084" y="1583"/>
                      </a:cubicBezTo>
                      <a:cubicBezTo>
                        <a:pt x="1072" y="1559"/>
                        <a:pt x="1060" y="1559"/>
                        <a:pt x="1037" y="1547"/>
                      </a:cubicBezTo>
                      <a:lnTo>
                        <a:pt x="1025" y="1535"/>
                      </a:lnTo>
                      <a:cubicBezTo>
                        <a:pt x="1013" y="1523"/>
                        <a:pt x="989" y="1499"/>
                        <a:pt x="965" y="1488"/>
                      </a:cubicBezTo>
                      <a:lnTo>
                        <a:pt x="953" y="1488"/>
                      </a:lnTo>
                      <a:cubicBezTo>
                        <a:pt x="941" y="1476"/>
                        <a:pt x="929" y="1464"/>
                        <a:pt x="894" y="1440"/>
                      </a:cubicBezTo>
                      <a:lnTo>
                        <a:pt x="894" y="1440"/>
                      </a:lnTo>
                      <a:cubicBezTo>
                        <a:pt x="1114" y="1464"/>
                        <a:pt x="1367" y="1482"/>
                        <a:pt x="1623" y="1482"/>
                      </a:cubicBezTo>
                      <a:cubicBezTo>
                        <a:pt x="2004" y="1482"/>
                        <a:pt x="2393" y="1442"/>
                        <a:pt x="2692" y="1321"/>
                      </a:cubicBezTo>
                      <a:lnTo>
                        <a:pt x="2727" y="1309"/>
                      </a:lnTo>
                      <a:close/>
                      <a:moveTo>
                        <a:pt x="2093" y="1"/>
                      </a:moveTo>
                      <a:cubicBezTo>
                        <a:pt x="1780" y="1"/>
                        <a:pt x="1439" y="109"/>
                        <a:pt x="1156" y="392"/>
                      </a:cubicBezTo>
                      <a:cubicBezTo>
                        <a:pt x="632" y="928"/>
                        <a:pt x="132" y="999"/>
                        <a:pt x="120" y="999"/>
                      </a:cubicBezTo>
                      <a:lnTo>
                        <a:pt x="84" y="999"/>
                      </a:lnTo>
                      <a:cubicBezTo>
                        <a:pt x="84" y="999"/>
                        <a:pt x="72" y="999"/>
                        <a:pt x="72" y="1011"/>
                      </a:cubicBezTo>
                      <a:cubicBezTo>
                        <a:pt x="72" y="1011"/>
                        <a:pt x="60" y="1011"/>
                        <a:pt x="60" y="1023"/>
                      </a:cubicBezTo>
                      <a:lnTo>
                        <a:pt x="48" y="1047"/>
                      </a:lnTo>
                      <a:lnTo>
                        <a:pt x="37" y="1059"/>
                      </a:lnTo>
                      <a:lnTo>
                        <a:pt x="13" y="1071"/>
                      </a:lnTo>
                      <a:cubicBezTo>
                        <a:pt x="13" y="1071"/>
                        <a:pt x="13" y="1083"/>
                        <a:pt x="1" y="1083"/>
                      </a:cubicBezTo>
                      <a:lnTo>
                        <a:pt x="1" y="1107"/>
                      </a:lnTo>
                      <a:lnTo>
                        <a:pt x="1" y="1130"/>
                      </a:lnTo>
                      <a:lnTo>
                        <a:pt x="1" y="1142"/>
                      </a:lnTo>
                      <a:lnTo>
                        <a:pt x="1" y="1166"/>
                      </a:lnTo>
                      <a:cubicBezTo>
                        <a:pt x="1" y="1166"/>
                        <a:pt x="1" y="1178"/>
                        <a:pt x="13" y="1178"/>
                      </a:cubicBezTo>
                      <a:lnTo>
                        <a:pt x="37" y="1190"/>
                      </a:lnTo>
                      <a:lnTo>
                        <a:pt x="48" y="1202"/>
                      </a:lnTo>
                      <a:lnTo>
                        <a:pt x="60" y="1226"/>
                      </a:lnTo>
                      <a:lnTo>
                        <a:pt x="72" y="1237"/>
                      </a:lnTo>
                      <a:cubicBezTo>
                        <a:pt x="72" y="1237"/>
                        <a:pt x="727" y="1559"/>
                        <a:pt x="1203" y="2035"/>
                      </a:cubicBezTo>
                      <a:cubicBezTo>
                        <a:pt x="1538" y="2370"/>
                        <a:pt x="2322" y="2419"/>
                        <a:pt x="2628" y="2419"/>
                      </a:cubicBezTo>
                      <a:cubicBezTo>
                        <a:pt x="2681" y="2419"/>
                        <a:pt x="2720" y="2418"/>
                        <a:pt x="2739" y="2416"/>
                      </a:cubicBezTo>
                      <a:lnTo>
                        <a:pt x="2799" y="2416"/>
                      </a:lnTo>
                      <a:cubicBezTo>
                        <a:pt x="3061" y="2416"/>
                        <a:pt x="3918" y="2380"/>
                        <a:pt x="4275" y="2035"/>
                      </a:cubicBezTo>
                      <a:cubicBezTo>
                        <a:pt x="4751" y="1559"/>
                        <a:pt x="5406" y="1237"/>
                        <a:pt x="5406" y="1237"/>
                      </a:cubicBezTo>
                      <a:lnTo>
                        <a:pt x="5418" y="1226"/>
                      </a:lnTo>
                      <a:lnTo>
                        <a:pt x="5430" y="1202"/>
                      </a:lnTo>
                      <a:cubicBezTo>
                        <a:pt x="5450" y="1208"/>
                        <a:pt x="5467" y="1211"/>
                        <a:pt x="5480" y="1211"/>
                      </a:cubicBezTo>
                      <a:cubicBezTo>
                        <a:pt x="5540" y="1211"/>
                        <a:pt x="5545" y="1155"/>
                        <a:pt x="5525" y="1107"/>
                      </a:cubicBezTo>
                      <a:cubicBezTo>
                        <a:pt x="5513" y="1059"/>
                        <a:pt x="5466" y="1011"/>
                        <a:pt x="5418" y="999"/>
                      </a:cubicBezTo>
                      <a:lnTo>
                        <a:pt x="5394" y="999"/>
                      </a:lnTo>
                      <a:cubicBezTo>
                        <a:pt x="5394" y="999"/>
                        <a:pt x="4882" y="904"/>
                        <a:pt x="4347" y="392"/>
                      </a:cubicBezTo>
                      <a:cubicBezTo>
                        <a:pt x="4063" y="109"/>
                        <a:pt x="3726" y="1"/>
                        <a:pt x="3414" y="1"/>
                      </a:cubicBezTo>
                      <a:cubicBezTo>
                        <a:pt x="3162" y="1"/>
                        <a:pt x="2927" y="71"/>
                        <a:pt x="2751" y="178"/>
                      </a:cubicBezTo>
                      <a:cubicBezTo>
                        <a:pt x="2581" y="71"/>
                        <a:pt x="2346" y="1"/>
                        <a:pt x="209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6" name="Google Shape;421;p25">
                  <a:extLst>
                    <a:ext uri="{FF2B5EF4-FFF2-40B4-BE49-F238E27FC236}">
                      <a16:creationId xmlns:a16="http://schemas.microsoft.com/office/drawing/2014/main" id="{101EDB5D-DC46-F262-59FA-7C7E226F8AAE}"/>
                    </a:ext>
                  </a:extLst>
                </p:cNvPr>
                <p:cNvSpPr/>
                <p:nvPr/>
              </p:nvSpPr>
              <p:spPr>
                <a:xfrm>
                  <a:off x="5735477" y="2429858"/>
                  <a:ext cx="353354" cy="126202"/>
                </a:xfrm>
                <a:custGeom>
                  <a:avLst/>
                  <a:gdLst/>
                  <a:ahLst/>
                  <a:cxnLst/>
                  <a:rect l="l" t="t" r="r" b="b"/>
                  <a:pathLst>
                    <a:path w="11110" h="3968" extrusionOk="0">
                      <a:moveTo>
                        <a:pt x="10764" y="324"/>
                      </a:moveTo>
                      <a:cubicBezTo>
                        <a:pt x="10776" y="324"/>
                        <a:pt x="10776" y="324"/>
                        <a:pt x="10776" y="348"/>
                      </a:cubicBezTo>
                      <a:cubicBezTo>
                        <a:pt x="10764" y="348"/>
                        <a:pt x="10764" y="360"/>
                        <a:pt x="10764" y="360"/>
                      </a:cubicBezTo>
                      <a:cubicBezTo>
                        <a:pt x="10669" y="1015"/>
                        <a:pt x="10312" y="2599"/>
                        <a:pt x="9014" y="3325"/>
                      </a:cubicBezTo>
                      <a:cubicBezTo>
                        <a:pt x="8645" y="3527"/>
                        <a:pt x="8240" y="3634"/>
                        <a:pt x="7847" y="3634"/>
                      </a:cubicBezTo>
                      <a:lnTo>
                        <a:pt x="7680" y="3634"/>
                      </a:lnTo>
                      <a:cubicBezTo>
                        <a:pt x="6835" y="3575"/>
                        <a:pt x="6121" y="3087"/>
                        <a:pt x="5763" y="2801"/>
                      </a:cubicBezTo>
                      <a:cubicBezTo>
                        <a:pt x="5704" y="2753"/>
                        <a:pt x="5644" y="2730"/>
                        <a:pt x="5561" y="2730"/>
                      </a:cubicBezTo>
                      <a:cubicBezTo>
                        <a:pt x="5490" y="2730"/>
                        <a:pt x="5418" y="2753"/>
                        <a:pt x="5371" y="2801"/>
                      </a:cubicBezTo>
                      <a:cubicBezTo>
                        <a:pt x="5025" y="3087"/>
                        <a:pt x="4323" y="3575"/>
                        <a:pt x="3454" y="3634"/>
                      </a:cubicBezTo>
                      <a:lnTo>
                        <a:pt x="3287" y="3634"/>
                      </a:lnTo>
                      <a:cubicBezTo>
                        <a:pt x="2870" y="3634"/>
                        <a:pt x="2489" y="3527"/>
                        <a:pt x="2108" y="3325"/>
                      </a:cubicBezTo>
                      <a:cubicBezTo>
                        <a:pt x="822" y="2599"/>
                        <a:pt x="465" y="1015"/>
                        <a:pt x="370" y="360"/>
                      </a:cubicBezTo>
                      <a:lnTo>
                        <a:pt x="370" y="348"/>
                      </a:lnTo>
                      <a:cubicBezTo>
                        <a:pt x="370" y="348"/>
                        <a:pt x="382" y="324"/>
                        <a:pt x="406" y="324"/>
                      </a:cubicBezTo>
                      <a:cubicBezTo>
                        <a:pt x="418" y="324"/>
                        <a:pt x="418" y="324"/>
                        <a:pt x="418" y="348"/>
                      </a:cubicBezTo>
                      <a:cubicBezTo>
                        <a:pt x="1025" y="920"/>
                        <a:pt x="2084" y="1063"/>
                        <a:pt x="2668" y="1086"/>
                      </a:cubicBezTo>
                      <a:cubicBezTo>
                        <a:pt x="3644" y="1134"/>
                        <a:pt x="4406" y="1563"/>
                        <a:pt x="4870" y="1908"/>
                      </a:cubicBezTo>
                      <a:cubicBezTo>
                        <a:pt x="4894" y="1944"/>
                        <a:pt x="4930" y="1956"/>
                        <a:pt x="4954" y="1979"/>
                      </a:cubicBezTo>
                      <a:cubicBezTo>
                        <a:pt x="5132" y="2110"/>
                        <a:pt x="5359" y="2194"/>
                        <a:pt x="5585" y="2194"/>
                      </a:cubicBezTo>
                      <a:cubicBezTo>
                        <a:pt x="5799" y="2194"/>
                        <a:pt x="6025" y="2110"/>
                        <a:pt x="6204" y="1979"/>
                      </a:cubicBezTo>
                      <a:cubicBezTo>
                        <a:pt x="6240" y="1956"/>
                        <a:pt x="6264" y="1944"/>
                        <a:pt x="6299" y="1908"/>
                      </a:cubicBezTo>
                      <a:cubicBezTo>
                        <a:pt x="6752" y="1563"/>
                        <a:pt x="7514" y="1134"/>
                        <a:pt x="8502" y="1086"/>
                      </a:cubicBezTo>
                      <a:cubicBezTo>
                        <a:pt x="9061" y="1063"/>
                        <a:pt x="10121" y="920"/>
                        <a:pt x="10740" y="348"/>
                      </a:cubicBezTo>
                      <a:lnTo>
                        <a:pt x="10764" y="324"/>
                      </a:lnTo>
                      <a:close/>
                      <a:moveTo>
                        <a:pt x="395" y="0"/>
                      </a:moveTo>
                      <a:cubicBezTo>
                        <a:pt x="379" y="0"/>
                        <a:pt x="363" y="1"/>
                        <a:pt x="346" y="3"/>
                      </a:cubicBezTo>
                      <a:cubicBezTo>
                        <a:pt x="239" y="3"/>
                        <a:pt x="156" y="63"/>
                        <a:pt x="84" y="134"/>
                      </a:cubicBezTo>
                      <a:cubicBezTo>
                        <a:pt x="25" y="217"/>
                        <a:pt x="1" y="313"/>
                        <a:pt x="13" y="408"/>
                      </a:cubicBezTo>
                      <a:cubicBezTo>
                        <a:pt x="120" y="1110"/>
                        <a:pt x="489" y="2801"/>
                        <a:pt x="1918" y="3611"/>
                      </a:cubicBezTo>
                      <a:cubicBezTo>
                        <a:pt x="2334" y="3849"/>
                        <a:pt x="2799" y="3968"/>
                        <a:pt x="3263" y="3968"/>
                      </a:cubicBezTo>
                      <a:lnTo>
                        <a:pt x="3454" y="3968"/>
                      </a:lnTo>
                      <a:cubicBezTo>
                        <a:pt x="4394" y="3908"/>
                        <a:pt x="5168" y="3372"/>
                        <a:pt x="5537" y="3075"/>
                      </a:cubicBezTo>
                      <a:cubicBezTo>
                        <a:pt x="5918" y="3384"/>
                        <a:pt x="6692" y="3908"/>
                        <a:pt x="7633" y="3968"/>
                      </a:cubicBezTo>
                      <a:lnTo>
                        <a:pt x="7823" y="3968"/>
                      </a:lnTo>
                      <a:cubicBezTo>
                        <a:pt x="8288" y="3968"/>
                        <a:pt x="8752" y="3849"/>
                        <a:pt x="9169" y="3611"/>
                      </a:cubicBezTo>
                      <a:cubicBezTo>
                        <a:pt x="10585" y="2801"/>
                        <a:pt x="10966" y="1110"/>
                        <a:pt x="11074" y="408"/>
                      </a:cubicBezTo>
                      <a:cubicBezTo>
                        <a:pt x="11109" y="313"/>
                        <a:pt x="11074" y="217"/>
                        <a:pt x="11014" y="134"/>
                      </a:cubicBezTo>
                      <a:cubicBezTo>
                        <a:pt x="10955" y="63"/>
                        <a:pt x="10871" y="15"/>
                        <a:pt x="10764" y="3"/>
                      </a:cubicBezTo>
                      <a:cubicBezTo>
                        <a:pt x="10657" y="3"/>
                        <a:pt x="10574" y="39"/>
                        <a:pt x="10490" y="98"/>
                      </a:cubicBezTo>
                      <a:cubicBezTo>
                        <a:pt x="10252" y="313"/>
                        <a:pt x="9693" y="694"/>
                        <a:pt x="8454" y="753"/>
                      </a:cubicBezTo>
                      <a:cubicBezTo>
                        <a:pt x="7395" y="813"/>
                        <a:pt x="6585" y="1253"/>
                        <a:pt x="6073" y="1622"/>
                      </a:cubicBezTo>
                      <a:cubicBezTo>
                        <a:pt x="6037" y="1658"/>
                        <a:pt x="6002" y="1670"/>
                        <a:pt x="5966" y="1706"/>
                      </a:cubicBezTo>
                      <a:cubicBezTo>
                        <a:pt x="5847" y="1789"/>
                        <a:pt x="5704" y="1848"/>
                        <a:pt x="5549" y="1848"/>
                      </a:cubicBezTo>
                      <a:cubicBezTo>
                        <a:pt x="5406" y="1848"/>
                        <a:pt x="5251" y="1801"/>
                        <a:pt x="5132" y="1706"/>
                      </a:cubicBezTo>
                      <a:cubicBezTo>
                        <a:pt x="5109" y="1670"/>
                        <a:pt x="5073" y="1658"/>
                        <a:pt x="5025" y="1622"/>
                      </a:cubicBezTo>
                      <a:cubicBezTo>
                        <a:pt x="4537" y="1253"/>
                        <a:pt x="3727" y="789"/>
                        <a:pt x="2644" y="753"/>
                      </a:cubicBezTo>
                      <a:cubicBezTo>
                        <a:pt x="1418" y="694"/>
                        <a:pt x="846" y="313"/>
                        <a:pt x="608" y="98"/>
                      </a:cubicBezTo>
                      <a:cubicBezTo>
                        <a:pt x="548" y="28"/>
                        <a:pt x="479" y="0"/>
                        <a:pt x="39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7" name="Google Shape;422;p25">
                  <a:extLst>
                    <a:ext uri="{FF2B5EF4-FFF2-40B4-BE49-F238E27FC236}">
                      <a16:creationId xmlns:a16="http://schemas.microsoft.com/office/drawing/2014/main" id="{4D311C68-4347-F9C9-10E7-53F67B8D4C8A}"/>
                    </a:ext>
                  </a:extLst>
                </p:cNvPr>
                <p:cNvSpPr/>
                <p:nvPr/>
              </p:nvSpPr>
              <p:spPr>
                <a:xfrm>
                  <a:off x="5762384" y="2464271"/>
                  <a:ext cx="134440" cy="72102"/>
                </a:xfrm>
                <a:custGeom>
                  <a:avLst/>
                  <a:gdLst/>
                  <a:ahLst/>
                  <a:cxnLst/>
                  <a:rect l="l" t="t" r="r" b="b"/>
                  <a:pathLst>
                    <a:path w="4227" h="2267" extrusionOk="0">
                      <a:moveTo>
                        <a:pt x="476" y="397"/>
                      </a:moveTo>
                      <a:lnTo>
                        <a:pt x="560" y="409"/>
                      </a:lnTo>
                      <a:cubicBezTo>
                        <a:pt x="929" y="505"/>
                        <a:pt x="1334" y="564"/>
                        <a:pt x="1774" y="588"/>
                      </a:cubicBezTo>
                      <a:cubicBezTo>
                        <a:pt x="2667" y="636"/>
                        <a:pt x="3358" y="1052"/>
                        <a:pt x="3774" y="1386"/>
                      </a:cubicBezTo>
                      <a:lnTo>
                        <a:pt x="3810" y="1421"/>
                      </a:lnTo>
                      <a:lnTo>
                        <a:pt x="3751" y="1469"/>
                      </a:lnTo>
                      <a:cubicBezTo>
                        <a:pt x="3477" y="1648"/>
                        <a:pt x="3024" y="1874"/>
                        <a:pt x="2548" y="1909"/>
                      </a:cubicBezTo>
                      <a:cubicBezTo>
                        <a:pt x="2490" y="1915"/>
                        <a:pt x="2432" y="1918"/>
                        <a:pt x="2376" y="1918"/>
                      </a:cubicBezTo>
                      <a:cubicBezTo>
                        <a:pt x="2089" y="1918"/>
                        <a:pt x="1827" y="1841"/>
                        <a:pt x="1548" y="1671"/>
                      </a:cubicBezTo>
                      <a:cubicBezTo>
                        <a:pt x="1119" y="1421"/>
                        <a:pt x="762" y="1017"/>
                        <a:pt x="512" y="469"/>
                      </a:cubicBezTo>
                      <a:lnTo>
                        <a:pt x="476" y="397"/>
                      </a:lnTo>
                      <a:close/>
                      <a:moveTo>
                        <a:pt x="174" y="0"/>
                      </a:moveTo>
                      <a:cubicBezTo>
                        <a:pt x="129" y="0"/>
                        <a:pt x="85" y="18"/>
                        <a:pt x="48" y="64"/>
                      </a:cubicBezTo>
                      <a:cubicBezTo>
                        <a:pt x="0" y="112"/>
                        <a:pt x="0" y="183"/>
                        <a:pt x="36" y="243"/>
                      </a:cubicBezTo>
                      <a:lnTo>
                        <a:pt x="214" y="636"/>
                      </a:lnTo>
                      <a:cubicBezTo>
                        <a:pt x="500" y="1243"/>
                        <a:pt x="893" y="1707"/>
                        <a:pt x="1393" y="1993"/>
                      </a:cubicBezTo>
                      <a:cubicBezTo>
                        <a:pt x="1715" y="2183"/>
                        <a:pt x="2060" y="2267"/>
                        <a:pt x="2417" y="2267"/>
                      </a:cubicBezTo>
                      <a:lnTo>
                        <a:pt x="2560" y="2267"/>
                      </a:lnTo>
                      <a:cubicBezTo>
                        <a:pt x="3120" y="2231"/>
                        <a:pt x="3608" y="1993"/>
                        <a:pt x="3917" y="1779"/>
                      </a:cubicBezTo>
                      <a:lnTo>
                        <a:pt x="4155" y="1636"/>
                      </a:lnTo>
                      <a:cubicBezTo>
                        <a:pt x="4203" y="1600"/>
                        <a:pt x="4227" y="1552"/>
                        <a:pt x="4227" y="1493"/>
                      </a:cubicBezTo>
                      <a:cubicBezTo>
                        <a:pt x="4227" y="1421"/>
                        <a:pt x="4215" y="1362"/>
                        <a:pt x="4167" y="1338"/>
                      </a:cubicBezTo>
                      <a:lnTo>
                        <a:pt x="3965" y="1159"/>
                      </a:lnTo>
                      <a:cubicBezTo>
                        <a:pt x="3501" y="778"/>
                        <a:pt x="2762" y="326"/>
                        <a:pt x="1774" y="278"/>
                      </a:cubicBezTo>
                      <a:cubicBezTo>
                        <a:pt x="1357" y="266"/>
                        <a:pt x="965" y="207"/>
                        <a:pt x="631" y="112"/>
                      </a:cubicBezTo>
                      <a:lnTo>
                        <a:pt x="214" y="4"/>
                      </a:lnTo>
                      <a:cubicBezTo>
                        <a:pt x="201" y="2"/>
                        <a:pt x="188" y="0"/>
                        <a:pt x="174"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8" name="Google Shape;423;p25">
                  <a:extLst>
                    <a:ext uri="{FF2B5EF4-FFF2-40B4-BE49-F238E27FC236}">
                      <a16:creationId xmlns:a16="http://schemas.microsoft.com/office/drawing/2014/main" id="{D14E92D1-0544-5D88-EF36-1BE9E5FA7958}"/>
                    </a:ext>
                  </a:extLst>
                </p:cNvPr>
                <p:cNvSpPr/>
                <p:nvPr/>
              </p:nvSpPr>
              <p:spPr>
                <a:xfrm>
                  <a:off x="5928247" y="2463921"/>
                  <a:ext cx="134821" cy="70957"/>
                </a:xfrm>
                <a:custGeom>
                  <a:avLst/>
                  <a:gdLst/>
                  <a:ahLst/>
                  <a:cxnLst/>
                  <a:rect l="l" t="t" r="r" b="b"/>
                  <a:pathLst>
                    <a:path w="4239" h="2231" extrusionOk="0">
                      <a:moveTo>
                        <a:pt x="3774" y="420"/>
                      </a:moveTo>
                      <a:lnTo>
                        <a:pt x="3727" y="480"/>
                      </a:lnTo>
                      <a:cubicBezTo>
                        <a:pt x="3477" y="1028"/>
                        <a:pt x="3120" y="1432"/>
                        <a:pt x="2691" y="1682"/>
                      </a:cubicBezTo>
                      <a:cubicBezTo>
                        <a:pt x="2416" y="1841"/>
                        <a:pt x="2122" y="1924"/>
                        <a:pt x="1810" y="1924"/>
                      </a:cubicBezTo>
                      <a:cubicBezTo>
                        <a:pt x="1770" y="1924"/>
                        <a:pt x="1731" y="1923"/>
                        <a:pt x="1691" y="1920"/>
                      </a:cubicBezTo>
                      <a:cubicBezTo>
                        <a:pt x="1215" y="1897"/>
                        <a:pt x="774" y="1670"/>
                        <a:pt x="488" y="1480"/>
                      </a:cubicBezTo>
                      <a:lnTo>
                        <a:pt x="441" y="1444"/>
                      </a:lnTo>
                      <a:lnTo>
                        <a:pt x="488" y="1420"/>
                      </a:lnTo>
                      <a:cubicBezTo>
                        <a:pt x="905" y="1075"/>
                        <a:pt x="1596" y="658"/>
                        <a:pt x="2489" y="611"/>
                      </a:cubicBezTo>
                      <a:cubicBezTo>
                        <a:pt x="2929" y="587"/>
                        <a:pt x="3334" y="527"/>
                        <a:pt x="3703" y="432"/>
                      </a:cubicBezTo>
                      <a:lnTo>
                        <a:pt x="3774" y="420"/>
                      </a:lnTo>
                      <a:close/>
                      <a:moveTo>
                        <a:pt x="4043" y="1"/>
                      </a:moveTo>
                      <a:cubicBezTo>
                        <a:pt x="4033" y="1"/>
                        <a:pt x="4023" y="2"/>
                        <a:pt x="4013" y="4"/>
                      </a:cubicBezTo>
                      <a:lnTo>
                        <a:pt x="3596" y="111"/>
                      </a:lnTo>
                      <a:cubicBezTo>
                        <a:pt x="3262" y="194"/>
                        <a:pt x="2870" y="254"/>
                        <a:pt x="2453" y="277"/>
                      </a:cubicBezTo>
                      <a:cubicBezTo>
                        <a:pt x="1476" y="313"/>
                        <a:pt x="726" y="777"/>
                        <a:pt x="262" y="1147"/>
                      </a:cubicBezTo>
                      <a:lnTo>
                        <a:pt x="60" y="1325"/>
                      </a:lnTo>
                      <a:cubicBezTo>
                        <a:pt x="12" y="1361"/>
                        <a:pt x="0" y="1420"/>
                        <a:pt x="0" y="1468"/>
                      </a:cubicBezTo>
                      <a:cubicBezTo>
                        <a:pt x="0" y="1504"/>
                        <a:pt x="24" y="1563"/>
                        <a:pt x="72" y="1599"/>
                      </a:cubicBezTo>
                      <a:lnTo>
                        <a:pt x="310" y="1742"/>
                      </a:lnTo>
                      <a:cubicBezTo>
                        <a:pt x="619" y="1956"/>
                        <a:pt x="1107" y="2194"/>
                        <a:pt x="1667" y="2230"/>
                      </a:cubicBezTo>
                      <a:lnTo>
                        <a:pt x="1810" y="2230"/>
                      </a:lnTo>
                      <a:cubicBezTo>
                        <a:pt x="2167" y="2230"/>
                        <a:pt x="2512" y="2147"/>
                        <a:pt x="2834" y="1956"/>
                      </a:cubicBezTo>
                      <a:cubicBezTo>
                        <a:pt x="3334" y="1670"/>
                        <a:pt x="3727" y="1230"/>
                        <a:pt x="4013" y="599"/>
                      </a:cubicBezTo>
                      <a:lnTo>
                        <a:pt x="4191" y="206"/>
                      </a:lnTo>
                      <a:cubicBezTo>
                        <a:pt x="4239" y="182"/>
                        <a:pt x="4227" y="111"/>
                        <a:pt x="4179" y="63"/>
                      </a:cubicBezTo>
                      <a:cubicBezTo>
                        <a:pt x="4140" y="24"/>
                        <a:pt x="4092" y="1"/>
                        <a:pt x="404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9" name="Google Shape;424;p25">
                  <a:extLst>
                    <a:ext uri="{FF2B5EF4-FFF2-40B4-BE49-F238E27FC236}">
                      <a16:creationId xmlns:a16="http://schemas.microsoft.com/office/drawing/2014/main" id="{7D05C525-B24A-782F-CCA8-EC7235DA56AC}"/>
                    </a:ext>
                  </a:extLst>
                </p:cNvPr>
                <p:cNvSpPr/>
                <p:nvPr/>
              </p:nvSpPr>
              <p:spPr>
                <a:xfrm>
                  <a:off x="5966859" y="2655642"/>
                  <a:ext cx="28434" cy="113258"/>
                </a:xfrm>
                <a:custGeom>
                  <a:avLst/>
                  <a:gdLst/>
                  <a:ahLst/>
                  <a:cxnLst/>
                  <a:rect l="l" t="t" r="r" b="b"/>
                  <a:pathLst>
                    <a:path w="894" h="3561" extrusionOk="0">
                      <a:moveTo>
                        <a:pt x="560" y="1893"/>
                      </a:moveTo>
                      <a:lnTo>
                        <a:pt x="560" y="3120"/>
                      </a:lnTo>
                      <a:lnTo>
                        <a:pt x="572" y="3120"/>
                      </a:lnTo>
                      <a:cubicBezTo>
                        <a:pt x="572" y="3179"/>
                        <a:pt x="524" y="3239"/>
                        <a:pt x="453" y="3239"/>
                      </a:cubicBezTo>
                      <a:cubicBezTo>
                        <a:pt x="382" y="3239"/>
                        <a:pt x="334" y="3191"/>
                        <a:pt x="334" y="3120"/>
                      </a:cubicBezTo>
                      <a:lnTo>
                        <a:pt x="334" y="1893"/>
                      </a:lnTo>
                      <a:close/>
                      <a:moveTo>
                        <a:pt x="715" y="0"/>
                      </a:moveTo>
                      <a:cubicBezTo>
                        <a:pt x="632" y="0"/>
                        <a:pt x="560" y="83"/>
                        <a:pt x="560" y="167"/>
                      </a:cubicBezTo>
                      <a:lnTo>
                        <a:pt x="560" y="1572"/>
                      </a:lnTo>
                      <a:lnTo>
                        <a:pt x="334" y="1572"/>
                      </a:lnTo>
                      <a:lnTo>
                        <a:pt x="334" y="381"/>
                      </a:lnTo>
                      <a:cubicBezTo>
                        <a:pt x="334" y="286"/>
                        <a:pt x="262" y="214"/>
                        <a:pt x="167" y="214"/>
                      </a:cubicBezTo>
                      <a:cubicBezTo>
                        <a:pt x="84" y="214"/>
                        <a:pt x="1" y="286"/>
                        <a:pt x="1" y="381"/>
                      </a:cubicBezTo>
                      <a:lnTo>
                        <a:pt x="1" y="3120"/>
                      </a:lnTo>
                      <a:cubicBezTo>
                        <a:pt x="1" y="3358"/>
                        <a:pt x="203" y="3560"/>
                        <a:pt x="453" y="3560"/>
                      </a:cubicBezTo>
                      <a:cubicBezTo>
                        <a:pt x="703" y="3560"/>
                        <a:pt x="894" y="3370"/>
                        <a:pt x="894" y="3120"/>
                      </a:cubicBezTo>
                      <a:lnTo>
                        <a:pt x="894" y="167"/>
                      </a:lnTo>
                      <a:cubicBezTo>
                        <a:pt x="882" y="83"/>
                        <a:pt x="810" y="0"/>
                        <a:pt x="71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60" name="Google Shape;425;p25">
                  <a:extLst>
                    <a:ext uri="{FF2B5EF4-FFF2-40B4-BE49-F238E27FC236}">
                      <a16:creationId xmlns:a16="http://schemas.microsoft.com/office/drawing/2014/main" id="{34096524-236D-D70E-9C88-AA29E671B1B5}"/>
                    </a:ext>
                  </a:extLst>
                </p:cNvPr>
                <p:cNvSpPr/>
                <p:nvPr/>
              </p:nvSpPr>
              <p:spPr>
                <a:xfrm>
                  <a:off x="6054704" y="2499988"/>
                  <a:ext cx="27670" cy="271169"/>
                </a:xfrm>
                <a:custGeom>
                  <a:avLst/>
                  <a:gdLst/>
                  <a:ahLst/>
                  <a:cxnLst/>
                  <a:rect l="l" t="t" r="r" b="b"/>
                  <a:pathLst>
                    <a:path w="870" h="8526" extrusionOk="0">
                      <a:moveTo>
                        <a:pt x="548" y="6775"/>
                      </a:moveTo>
                      <a:lnTo>
                        <a:pt x="548" y="8097"/>
                      </a:lnTo>
                      <a:lnTo>
                        <a:pt x="560" y="8097"/>
                      </a:lnTo>
                      <a:cubicBezTo>
                        <a:pt x="560" y="8156"/>
                        <a:pt x="513" y="8216"/>
                        <a:pt x="441" y="8216"/>
                      </a:cubicBezTo>
                      <a:cubicBezTo>
                        <a:pt x="370" y="8216"/>
                        <a:pt x="322" y="8168"/>
                        <a:pt x="322" y="8097"/>
                      </a:cubicBezTo>
                      <a:lnTo>
                        <a:pt x="322" y="6775"/>
                      </a:lnTo>
                      <a:close/>
                      <a:moveTo>
                        <a:pt x="715" y="1"/>
                      </a:moveTo>
                      <a:cubicBezTo>
                        <a:pt x="620" y="1"/>
                        <a:pt x="548" y="72"/>
                        <a:pt x="548" y="167"/>
                      </a:cubicBezTo>
                      <a:lnTo>
                        <a:pt x="548" y="6442"/>
                      </a:lnTo>
                      <a:lnTo>
                        <a:pt x="322" y="6442"/>
                      </a:lnTo>
                      <a:lnTo>
                        <a:pt x="322" y="1167"/>
                      </a:lnTo>
                      <a:cubicBezTo>
                        <a:pt x="322" y="1072"/>
                        <a:pt x="251" y="1001"/>
                        <a:pt x="156" y="1001"/>
                      </a:cubicBezTo>
                      <a:cubicBezTo>
                        <a:pt x="72" y="1001"/>
                        <a:pt x="1" y="1072"/>
                        <a:pt x="1" y="1167"/>
                      </a:cubicBezTo>
                      <a:lnTo>
                        <a:pt x="1" y="8097"/>
                      </a:lnTo>
                      <a:cubicBezTo>
                        <a:pt x="1" y="8335"/>
                        <a:pt x="191" y="8526"/>
                        <a:pt x="441" y="8526"/>
                      </a:cubicBezTo>
                      <a:cubicBezTo>
                        <a:pt x="679" y="8526"/>
                        <a:pt x="870" y="8335"/>
                        <a:pt x="870" y="8097"/>
                      </a:cubicBezTo>
                      <a:lnTo>
                        <a:pt x="870" y="167"/>
                      </a:lnTo>
                      <a:cubicBezTo>
                        <a:pt x="870" y="72"/>
                        <a:pt x="810" y="1"/>
                        <a:pt x="715"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grpSp>
      </p:grpSp>
      <p:grpSp>
        <p:nvGrpSpPr>
          <p:cNvPr id="2" name="Grupa 1">
            <a:extLst>
              <a:ext uri="{FF2B5EF4-FFF2-40B4-BE49-F238E27FC236}">
                <a16:creationId xmlns:a16="http://schemas.microsoft.com/office/drawing/2014/main" id="{A5AD0D12-0314-1AF0-56EC-D6E867F92253}"/>
              </a:ext>
            </a:extLst>
          </p:cNvPr>
          <p:cNvGrpSpPr/>
          <p:nvPr/>
        </p:nvGrpSpPr>
        <p:grpSpPr>
          <a:xfrm>
            <a:off x="797175" y="2432632"/>
            <a:ext cx="7549649" cy="629728"/>
            <a:chOff x="881101" y="2954622"/>
            <a:chExt cx="7549649" cy="629728"/>
          </a:xfrm>
        </p:grpSpPr>
        <p:grpSp>
          <p:nvGrpSpPr>
            <p:cNvPr id="3" name="Google Shape;393;p25">
              <a:extLst>
                <a:ext uri="{FF2B5EF4-FFF2-40B4-BE49-F238E27FC236}">
                  <a16:creationId xmlns:a16="http://schemas.microsoft.com/office/drawing/2014/main" id="{2150F48D-F48A-8DFF-A917-A0BAA7686D4E}"/>
                </a:ext>
              </a:extLst>
            </p:cNvPr>
            <p:cNvGrpSpPr/>
            <p:nvPr/>
          </p:nvGrpSpPr>
          <p:grpSpPr>
            <a:xfrm>
              <a:off x="1988826" y="2954622"/>
              <a:ext cx="6441924" cy="629728"/>
              <a:chOff x="1988825" y="1486297"/>
              <a:chExt cx="6441924" cy="629728"/>
            </a:xfrm>
          </p:grpSpPr>
          <p:sp>
            <p:nvSpPr>
              <p:cNvPr id="15" name="Google Shape;394;p25">
                <a:extLst>
                  <a:ext uri="{FF2B5EF4-FFF2-40B4-BE49-F238E27FC236}">
                    <a16:creationId xmlns:a16="http://schemas.microsoft.com/office/drawing/2014/main" id="{A0E3A5D4-9223-62EE-1D77-73A98F174D57}"/>
                  </a:ext>
                </a:extLst>
              </p:cNvPr>
              <p:cNvSpPr txBox="1"/>
              <p:nvPr/>
            </p:nvSpPr>
            <p:spPr>
              <a:xfrm>
                <a:off x="3604774" y="1486297"/>
                <a:ext cx="4825975" cy="626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latin typeface="Poor Richard" panose="02080502050505020702" pitchFamily="18" charset="0"/>
                    <a:ea typeface="DM Sans"/>
                    <a:cs typeface="DM Sans"/>
                    <a:sym typeface="DM Sans"/>
                  </a:rPr>
                  <a:t>Gianni Versace opens his first boutique and almost instantly becomes a sensation. Gianfranco Ferré shows his first women’s collection the same year.</a:t>
                </a:r>
              </a:p>
            </p:txBody>
          </p:sp>
          <p:sp>
            <p:nvSpPr>
              <p:cNvPr id="16" name="Google Shape;395;p25">
                <a:extLst>
                  <a:ext uri="{FF2B5EF4-FFF2-40B4-BE49-F238E27FC236}">
                    <a16:creationId xmlns:a16="http://schemas.microsoft.com/office/drawing/2014/main" id="{00147A84-E5A7-1FB2-D082-BDF407BF57CD}"/>
                  </a:ext>
                </a:extLst>
              </p:cNvPr>
              <p:cNvSpPr txBox="1"/>
              <p:nvPr/>
            </p:nvSpPr>
            <p:spPr>
              <a:xfrm>
                <a:off x="1988825" y="1489625"/>
                <a:ext cx="2661600" cy="626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pl-PL" sz="2000" b="0" i="0" u="none" strike="noStrike" kern="0" cap="none" spc="0" normalizeH="0" baseline="0" noProof="0" dirty="0">
                    <a:ln>
                      <a:noFill/>
                    </a:ln>
                    <a:solidFill>
                      <a:srgbClr val="000000"/>
                    </a:solidFill>
                    <a:effectLst/>
                    <a:uLnTx/>
                    <a:uFillTx/>
                    <a:latin typeface="Prata"/>
                    <a:ea typeface="Prata"/>
                    <a:cs typeface="Prata"/>
                    <a:sym typeface="Prata"/>
                  </a:rPr>
                  <a:t>1978</a:t>
                </a:r>
                <a:endParaRPr kumimoji="0" sz="2000" b="0" i="0" u="none" strike="noStrike" kern="0" cap="none" spc="0" normalizeH="0" baseline="0" noProof="0" dirty="0">
                  <a:ln>
                    <a:noFill/>
                  </a:ln>
                  <a:solidFill>
                    <a:srgbClr val="000000"/>
                  </a:solidFill>
                  <a:effectLst/>
                  <a:uLnTx/>
                  <a:uFillTx/>
                  <a:latin typeface="Prata"/>
                  <a:ea typeface="Prata"/>
                  <a:cs typeface="Prata"/>
                  <a:sym typeface="Prata"/>
                </a:endParaRPr>
              </a:p>
            </p:txBody>
          </p:sp>
        </p:grpSp>
        <p:cxnSp>
          <p:nvCxnSpPr>
            <p:cNvPr id="4" name="Google Shape;405;p25">
              <a:extLst>
                <a:ext uri="{FF2B5EF4-FFF2-40B4-BE49-F238E27FC236}">
                  <a16:creationId xmlns:a16="http://schemas.microsoft.com/office/drawing/2014/main" id="{587E1493-A7E9-5AD3-DE13-89B6A64781D0}"/>
                </a:ext>
              </a:extLst>
            </p:cNvPr>
            <p:cNvCxnSpPr>
              <a:cxnSpLocks/>
            </p:cNvCxnSpPr>
            <p:nvPr/>
          </p:nvCxnSpPr>
          <p:spPr>
            <a:xfrm>
              <a:off x="2727033" y="3271150"/>
              <a:ext cx="844800" cy="600"/>
            </a:xfrm>
            <a:prstGeom prst="bentConnector3">
              <a:avLst>
                <a:gd name="adj1" fmla="val 49991"/>
              </a:avLst>
            </a:prstGeom>
            <a:noFill/>
            <a:ln w="38100" cap="flat" cmpd="sng">
              <a:solidFill>
                <a:schemeClr val="lt1"/>
              </a:solidFill>
              <a:prstDash val="solid"/>
              <a:round/>
              <a:headEnd type="none" w="med" len="med"/>
              <a:tailEnd type="none" w="med" len="med"/>
            </a:ln>
          </p:spPr>
        </p:cxnSp>
        <p:cxnSp>
          <p:nvCxnSpPr>
            <p:cNvPr id="5" name="Google Shape;406;p25">
              <a:extLst>
                <a:ext uri="{FF2B5EF4-FFF2-40B4-BE49-F238E27FC236}">
                  <a16:creationId xmlns:a16="http://schemas.microsoft.com/office/drawing/2014/main" id="{7468574E-431C-0619-5A6A-022ADC406F89}"/>
                </a:ext>
              </a:extLst>
            </p:cNvPr>
            <p:cNvCxnSpPr>
              <a:cxnSpLocks/>
              <a:stCxn id="16" idx="1"/>
              <a:endCxn id="7" idx="6"/>
            </p:cNvCxnSpPr>
            <p:nvPr/>
          </p:nvCxnSpPr>
          <p:spPr>
            <a:xfrm flipH="1">
              <a:off x="1487826" y="3271150"/>
              <a:ext cx="501000" cy="600"/>
            </a:xfrm>
            <a:prstGeom prst="bentConnector3">
              <a:avLst>
                <a:gd name="adj1" fmla="val 50012"/>
              </a:avLst>
            </a:prstGeom>
            <a:noFill/>
            <a:ln w="38100" cap="flat" cmpd="sng">
              <a:solidFill>
                <a:schemeClr val="lt1"/>
              </a:solidFill>
              <a:prstDash val="solid"/>
              <a:round/>
              <a:headEnd type="none" w="med" len="med"/>
              <a:tailEnd type="none" w="med" len="med"/>
            </a:ln>
          </p:spPr>
        </p:cxnSp>
        <p:grpSp>
          <p:nvGrpSpPr>
            <p:cNvPr id="6" name="Google Shape;418;p25">
              <a:extLst>
                <a:ext uri="{FF2B5EF4-FFF2-40B4-BE49-F238E27FC236}">
                  <a16:creationId xmlns:a16="http://schemas.microsoft.com/office/drawing/2014/main" id="{C8D8BAC0-0172-A1A8-9A16-436C65E580EF}"/>
                </a:ext>
              </a:extLst>
            </p:cNvPr>
            <p:cNvGrpSpPr/>
            <p:nvPr/>
          </p:nvGrpSpPr>
          <p:grpSpPr>
            <a:xfrm>
              <a:off x="881101" y="2967850"/>
              <a:ext cx="606600" cy="606600"/>
              <a:chOff x="881100" y="1499525"/>
              <a:chExt cx="606600" cy="606600"/>
            </a:xfrm>
          </p:grpSpPr>
          <p:sp>
            <p:nvSpPr>
              <p:cNvPr id="7" name="Google Shape;407;p25">
                <a:extLst>
                  <a:ext uri="{FF2B5EF4-FFF2-40B4-BE49-F238E27FC236}">
                    <a16:creationId xmlns:a16="http://schemas.microsoft.com/office/drawing/2014/main" id="{4323C0DB-C521-AF53-CC9A-1AFC99F8A5B9}"/>
                  </a:ext>
                </a:extLst>
              </p:cNvPr>
              <p:cNvSpPr/>
              <p:nvPr/>
            </p:nvSpPr>
            <p:spPr>
              <a:xfrm>
                <a:off x="881100" y="1499525"/>
                <a:ext cx="606600" cy="606600"/>
              </a:xfrm>
              <a:prstGeom prst="ellipse">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nvGrpSpPr>
              <p:cNvPr id="8" name="Google Shape;419;p25">
                <a:extLst>
                  <a:ext uri="{FF2B5EF4-FFF2-40B4-BE49-F238E27FC236}">
                    <a16:creationId xmlns:a16="http://schemas.microsoft.com/office/drawing/2014/main" id="{FB27B422-7EE6-6181-C0C9-456214589AB4}"/>
                  </a:ext>
                </a:extLst>
              </p:cNvPr>
              <p:cNvGrpSpPr/>
              <p:nvPr/>
            </p:nvGrpSpPr>
            <p:grpSpPr>
              <a:xfrm>
                <a:off x="892254" y="1588078"/>
                <a:ext cx="480631" cy="464236"/>
                <a:chOff x="5735477" y="2429858"/>
                <a:chExt cx="353354" cy="341299"/>
              </a:xfrm>
            </p:grpSpPr>
            <p:sp>
              <p:nvSpPr>
                <p:cNvPr id="9" name="Google Shape;420;p25">
                  <a:extLst>
                    <a:ext uri="{FF2B5EF4-FFF2-40B4-BE49-F238E27FC236}">
                      <a16:creationId xmlns:a16="http://schemas.microsoft.com/office/drawing/2014/main" id="{6F60C5E1-2E53-CAFF-65FA-B383D8025586}"/>
                    </a:ext>
                  </a:extLst>
                </p:cNvPr>
                <p:cNvSpPr/>
                <p:nvPr/>
              </p:nvSpPr>
              <p:spPr>
                <a:xfrm>
                  <a:off x="5824468" y="2594703"/>
                  <a:ext cx="176359" cy="76968"/>
                </a:xfrm>
                <a:custGeom>
                  <a:avLst/>
                  <a:gdLst/>
                  <a:ahLst/>
                  <a:cxnLst/>
                  <a:rect l="l" t="t" r="r" b="b"/>
                  <a:pathLst>
                    <a:path w="5545" h="2420" extrusionOk="0">
                      <a:moveTo>
                        <a:pt x="3427" y="340"/>
                      </a:moveTo>
                      <a:cubicBezTo>
                        <a:pt x="3652" y="340"/>
                        <a:pt x="3900" y="416"/>
                        <a:pt x="4108" y="630"/>
                      </a:cubicBezTo>
                      <a:cubicBezTo>
                        <a:pt x="4335" y="845"/>
                        <a:pt x="4537" y="999"/>
                        <a:pt x="4739" y="1107"/>
                      </a:cubicBezTo>
                      <a:cubicBezTo>
                        <a:pt x="4510" y="1133"/>
                        <a:pt x="4229" y="1154"/>
                        <a:pt x="3943" y="1154"/>
                      </a:cubicBezTo>
                      <a:cubicBezTo>
                        <a:pt x="3575" y="1154"/>
                        <a:pt x="3199" y="1118"/>
                        <a:pt x="2918" y="1011"/>
                      </a:cubicBezTo>
                      <a:lnTo>
                        <a:pt x="2834" y="987"/>
                      </a:lnTo>
                      <a:cubicBezTo>
                        <a:pt x="2811" y="976"/>
                        <a:pt x="2787" y="970"/>
                        <a:pt x="2766" y="970"/>
                      </a:cubicBezTo>
                      <a:cubicBezTo>
                        <a:pt x="2745" y="970"/>
                        <a:pt x="2727" y="976"/>
                        <a:pt x="2715" y="987"/>
                      </a:cubicBezTo>
                      <a:lnTo>
                        <a:pt x="2620" y="1011"/>
                      </a:lnTo>
                      <a:cubicBezTo>
                        <a:pt x="2325" y="1118"/>
                        <a:pt x="1951" y="1154"/>
                        <a:pt x="1583" y="1154"/>
                      </a:cubicBezTo>
                      <a:cubicBezTo>
                        <a:pt x="1297" y="1154"/>
                        <a:pt x="1014" y="1133"/>
                        <a:pt x="775" y="1107"/>
                      </a:cubicBezTo>
                      <a:cubicBezTo>
                        <a:pt x="965" y="999"/>
                        <a:pt x="1180" y="845"/>
                        <a:pt x="1406" y="630"/>
                      </a:cubicBezTo>
                      <a:cubicBezTo>
                        <a:pt x="1614" y="416"/>
                        <a:pt x="1862" y="340"/>
                        <a:pt x="2087" y="340"/>
                      </a:cubicBezTo>
                      <a:cubicBezTo>
                        <a:pt x="2326" y="340"/>
                        <a:pt x="2540" y="425"/>
                        <a:pt x="2656" y="523"/>
                      </a:cubicBezTo>
                      <a:cubicBezTo>
                        <a:pt x="2686" y="553"/>
                        <a:pt x="2721" y="568"/>
                        <a:pt x="2757" y="568"/>
                      </a:cubicBezTo>
                      <a:cubicBezTo>
                        <a:pt x="2793" y="568"/>
                        <a:pt x="2829" y="553"/>
                        <a:pt x="2858" y="523"/>
                      </a:cubicBezTo>
                      <a:cubicBezTo>
                        <a:pt x="2975" y="425"/>
                        <a:pt x="3188" y="340"/>
                        <a:pt x="3427" y="340"/>
                      </a:cubicBezTo>
                      <a:close/>
                      <a:moveTo>
                        <a:pt x="2727" y="1309"/>
                      </a:moveTo>
                      <a:lnTo>
                        <a:pt x="2751" y="1321"/>
                      </a:lnTo>
                      <a:cubicBezTo>
                        <a:pt x="3111" y="1433"/>
                        <a:pt x="3533" y="1470"/>
                        <a:pt x="3932" y="1470"/>
                      </a:cubicBezTo>
                      <a:cubicBezTo>
                        <a:pt x="4167" y="1470"/>
                        <a:pt x="4394" y="1458"/>
                        <a:pt x="4597" y="1440"/>
                      </a:cubicBezTo>
                      <a:lnTo>
                        <a:pt x="4597" y="1440"/>
                      </a:lnTo>
                      <a:cubicBezTo>
                        <a:pt x="4585" y="1464"/>
                        <a:pt x="4561" y="1476"/>
                        <a:pt x="4537" y="1488"/>
                      </a:cubicBezTo>
                      <a:cubicBezTo>
                        <a:pt x="4525" y="1499"/>
                        <a:pt x="4501" y="1523"/>
                        <a:pt x="4478" y="1535"/>
                      </a:cubicBezTo>
                      <a:lnTo>
                        <a:pt x="4466" y="1547"/>
                      </a:lnTo>
                      <a:cubicBezTo>
                        <a:pt x="4454" y="1559"/>
                        <a:pt x="4430" y="1583"/>
                        <a:pt x="4418" y="1583"/>
                      </a:cubicBezTo>
                      <a:cubicBezTo>
                        <a:pt x="4406" y="1583"/>
                        <a:pt x="4406" y="1595"/>
                        <a:pt x="4394" y="1595"/>
                      </a:cubicBezTo>
                      <a:cubicBezTo>
                        <a:pt x="4382" y="1607"/>
                        <a:pt x="4358" y="1607"/>
                        <a:pt x="4347" y="1618"/>
                      </a:cubicBezTo>
                      <a:cubicBezTo>
                        <a:pt x="4335" y="1618"/>
                        <a:pt x="4335" y="1642"/>
                        <a:pt x="4311" y="1642"/>
                      </a:cubicBezTo>
                      <a:cubicBezTo>
                        <a:pt x="4299" y="1654"/>
                        <a:pt x="4287" y="1654"/>
                        <a:pt x="4275" y="1666"/>
                      </a:cubicBezTo>
                      <a:cubicBezTo>
                        <a:pt x="4263" y="1666"/>
                        <a:pt x="4263" y="1678"/>
                        <a:pt x="4239" y="1678"/>
                      </a:cubicBezTo>
                      <a:cubicBezTo>
                        <a:pt x="4228" y="1702"/>
                        <a:pt x="4216" y="1714"/>
                        <a:pt x="4204" y="1714"/>
                      </a:cubicBezTo>
                      <a:cubicBezTo>
                        <a:pt x="4180" y="1714"/>
                        <a:pt x="4180" y="1726"/>
                        <a:pt x="4168" y="1726"/>
                      </a:cubicBezTo>
                      <a:lnTo>
                        <a:pt x="4120" y="1773"/>
                      </a:lnTo>
                      <a:lnTo>
                        <a:pt x="4108" y="1785"/>
                      </a:lnTo>
                      <a:lnTo>
                        <a:pt x="4049" y="1845"/>
                      </a:lnTo>
                      <a:cubicBezTo>
                        <a:pt x="3930" y="1964"/>
                        <a:pt x="3668" y="2059"/>
                        <a:pt x="3311" y="2095"/>
                      </a:cubicBezTo>
                      <a:cubicBezTo>
                        <a:pt x="3013" y="2130"/>
                        <a:pt x="2751" y="2130"/>
                        <a:pt x="2751" y="2130"/>
                      </a:cubicBezTo>
                      <a:lnTo>
                        <a:pt x="2727" y="2130"/>
                      </a:lnTo>
                      <a:cubicBezTo>
                        <a:pt x="2644" y="2130"/>
                        <a:pt x="2430" y="2130"/>
                        <a:pt x="2203" y="2095"/>
                      </a:cubicBezTo>
                      <a:cubicBezTo>
                        <a:pt x="1846" y="2059"/>
                        <a:pt x="1572" y="1964"/>
                        <a:pt x="1453" y="1845"/>
                      </a:cubicBezTo>
                      <a:lnTo>
                        <a:pt x="1394" y="1785"/>
                      </a:lnTo>
                      <a:lnTo>
                        <a:pt x="1382" y="1773"/>
                      </a:lnTo>
                      <a:lnTo>
                        <a:pt x="1334" y="1726"/>
                      </a:lnTo>
                      <a:cubicBezTo>
                        <a:pt x="1322" y="1726"/>
                        <a:pt x="1322" y="1714"/>
                        <a:pt x="1310" y="1714"/>
                      </a:cubicBezTo>
                      <a:cubicBezTo>
                        <a:pt x="1299" y="1702"/>
                        <a:pt x="1275" y="1678"/>
                        <a:pt x="1263" y="1678"/>
                      </a:cubicBezTo>
                      <a:cubicBezTo>
                        <a:pt x="1251" y="1678"/>
                        <a:pt x="1251" y="1666"/>
                        <a:pt x="1239" y="1666"/>
                      </a:cubicBezTo>
                      <a:cubicBezTo>
                        <a:pt x="1227" y="1654"/>
                        <a:pt x="1203" y="1654"/>
                        <a:pt x="1191" y="1642"/>
                      </a:cubicBezTo>
                      <a:cubicBezTo>
                        <a:pt x="1180" y="1642"/>
                        <a:pt x="1180" y="1618"/>
                        <a:pt x="1156" y="1618"/>
                      </a:cubicBezTo>
                      <a:cubicBezTo>
                        <a:pt x="1144" y="1607"/>
                        <a:pt x="1132" y="1607"/>
                        <a:pt x="1120" y="1595"/>
                      </a:cubicBezTo>
                      <a:cubicBezTo>
                        <a:pt x="1108" y="1595"/>
                        <a:pt x="1108" y="1583"/>
                        <a:pt x="1084" y="1583"/>
                      </a:cubicBezTo>
                      <a:cubicBezTo>
                        <a:pt x="1072" y="1559"/>
                        <a:pt x="1060" y="1559"/>
                        <a:pt x="1037" y="1547"/>
                      </a:cubicBezTo>
                      <a:lnTo>
                        <a:pt x="1025" y="1535"/>
                      </a:lnTo>
                      <a:cubicBezTo>
                        <a:pt x="1013" y="1523"/>
                        <a:pt x="989" y="1499"/>
                        <a:pt x="965" y="1488"/>
                      </a:cubicBezTo>
                      <a:lnTo>
                        <a:pt x="953" y="1488"/>
                      </a:lnTo>
                      <a:cubicBezTo>
                        <a:pt x="941" y="1476"/>
                        <a:pt x="929" y="1464"/>
                        <a:pt x="894" y="1440"/>
                      </a:cubicBezTo>
                      <a:lnTo>
                        <a:pt x="894" y="1440"/>
                      </a:lnTo>
                      <a:cubicBezTo>
                        <a:pt x="1114" y="1464"/>
                        <a:pt x="1367" y="1482"/>
                        <a:pt x="1623" y="1482"/>
                      </a:cubicBezTo>
                      <a:cubicBezTo>
                        <a:pt x="2004" y="1482"/>
                        <a:pt x="2393" y="1442"/>
                        <a:pt x="2692" y="1321"/>
                      </a:cubicBezTo>
                      <a:lnTo>
                        <a:pt x="2727" y="1309"/>
                      </a:lnTo>
                      <a:close/>
                      <a:moveTo>
                        <a:pt x="2093" y="1"/>
                      </a:moveTo>
                      <a:cubicBezTo>
                        <a:pt x="1780" y="1"/>
                        <a:pt x="1439" y="109"/>
                        <a:pt x="1156" y="392"/>
                      </a:cubicBezTo>
                      <a:cubicBezTo>
                        <a:pt x="632" y="928"/>
                        <a:pt x="132" y="999"/>
                        <a:pt x="120" y="999"/>
                      </a:cubicBezTo>
                      <a:lnTo>
                        <a:pt x="84" y="999"/>
                      </a:lnTo>
                      <a:cubicBezTo>
                        <a:pt x="84" y="999"/>
                        <a:pt x="72" y="999"/>
                        <a:pt x="72" y="1011"/>
                      </a:cubicBezTo>
                      <a:cubicBezTo>
                        <a:pt x="72" y="1011"/>
                        <a:pt x="60" y="1011"/>
                        <a:pt x="60" y="1023"/>
                      </a:cubicBezTo>
                      <a:lnTo>
                        <a:pt x="48" y="1047"/>
                      </a:lnTo>
                      <a:lnTo>
                        <a:pt x="37" y="1059"/>
                      </a:lnTo>
                      <a:lnTo>
                        <a:pt x="13" y="1071"/>
                      </a:lnTo>
                      <a:cubicBezTo>
                        <a:pt x="13" y="1071"/>
                        <a:pt x="13" y="1083"/>
                        <a:pt x="1" y="1083"/>
                      </a:cubicBezTo>
                      <a:lnTo>
                        <a:pt x="1" y="1107"/>
                      </a:lnTo>
                      <a:lnTo>
                        <a:pt x="1" y="1130"/>
                      </a:lnTo>
                      <a:lnTo>
                        <a:pt x="1" y="1142"/>
                      </a:lnTo>
                      <a:lnTo>
                        <a:pt x="1" y="1166"/>
                      </a:lnTo>
                      <a:cubicBezTo>
                        <a:pt x="1" y="1166"/>
                        <a:pt x="1" y="1178"/>
                        <a:pt x="13" y="1178"/>
                      </a:cubicBezTo>
                      <a:lnTo>
                        <a:pt x="37" y="1190"/>
                      </a:lnTo>
                      <a:lnTo>
                        <a:pt x="48" y="1202"/>
                      </a:lnTo>
                      <a:lnTo>
                        <a:pt x="60" y="1226"/>
                      </a:lnTo>
                      <a:lnTo>
                        <a:pt x="72" y="1237"/>
                      </a:lnTo>
                      <a:cubicBezTo>
                        <a:pt x="72" y="1237"/>
                        <a:pt x="727" y="1559"/>
                        <a:pt x="1203" y="2035"/>
                      </a:cubicBezTo>
                      <a:cubicBezTo>
                        <a:pt x="1538" y="2370"/>
                        <a:pt x="2322" y="2419"/>
                        <a:pt x="2628" y="2419"/>
                      </a:cubicBezTo>
                      <a:cubicBezTo>
                        <a:pt x="2681" y="2419"/>
                        <a:pt x="2720" y="2418"/>
                        <a:pt x="2739" y="2416"/>
                      </a:cubicBezTo>
                      <a:lnTo>
                        <a:pt x="2799" y="2416"/>
                      </a:lnTo>
                      <a:cubicBezTo>
                        <a:pt x="3061" y="2416"/>
                        <a:pt x="3918" y="2380"/>
                        <a:pt x="4275" y="2035"/>
                      </a:cubicBezTo>
                      <a:cubicBezTo>
                        <a:pt x="4751" y="1559"/>
                        <a:pt x="5406" y="1237"/>
                        <a:pt x="5406" y="1237"/>
                      </a:cubicBezTo>
                      <a:lnTo>
                        <a:pt x="5418" y="1226"/>
                      </a:lnTo>
                      <a:lnTo>
                        <a:pt x="5430" y="1202"/>
                      </a:lnTo>
                      <a:cubicBezTo>
                        <a:pt x="5450" y="1208"/>
                        <a:pt x="5467" y="1211"/>
                        <a:pt x="5480" y="1211"/>
                      </a:cubicBezTo>
                      <a:cubicBezTo>
                        <a:pt x="5540" y="1211"/>
                        <a:pt x="5545" y="1155"/>
                        <a:pt x="5525" y="1107"/>
                      </a:cubicBezTo>
                      <a:cubicBezTo>
                        <a:pt x="5513" y="1059"/>
                        <a:pt x="5466" y="1011"/>
                        <a:pt x="5418" y="999"/>
                      </a:cubicBezTo>
                      <a:lnTo>
                        <a:pt x="5394" y="999"/>
                      </a:lnTo>
                      <a:cubicBezTo>
                        <a:pt x="5394" y="999"/>
                        <a:pt x="4882" y="904"/>
                        <a:pt x="4347" y="392"/>
                      </a:cubicBezTo>
                      <a:cubicBezTo>
                        <a:pt x="4063" y="109"/>
                        <a:pt x="3726" y="1"/>
                        <a:pt x="3414" y="1"/>
                      </a:cubicBezTo>
                      <a:cubicBezTo>
                        <a:pt x="3162" y="1"/>
                        <a:pt x="2927" y="71"/>
                        <a:pt x="2751" y="178"/>
                      </a:cubicBezTo>
                      <a:cubicBezTo>
                        <a:pt x="2581" y="71"/>
                        <a:pt x="2346" y="1"/>
                        <a:pt x="209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 name="Google Shape;421;p25">
                  <a:extLst>
                    <a:ext uri="{FF2B5EF4-FFF2-40B4-BE49-F238E27FC236}">
                      <a16:creationId xmlns:a16="http://schemas.microsoft.com/office/drawing/2014/main" id="{80BB69F6-8B54-64A9-0964-6B70913BA13F}"/>
                    </a:ext>
                  </a:extLst>
                </p:cNvPr>
                <p:cNvSpPr/>
                <p:nvPr/>
              </p:nvSpPr>
              <p:spPr>
                <a:xfrm>
                  <a:off x="5735477" y="2429858"/>
                  <a:ext cx="353354" cy="126202"/>
                </a:xfrm>
                <a:custGeom>
                  <a:avLst/>
                  <a:gdLst/>
                  <a:ahLst/>
                  <a:cxnLst/>
                  <a:rect l="l" t="t" r="r" b="b"/>
                  <a:pathLst>
                    <a:path w="11110" h="3968" extrusionOk="0">
                      <a:moveTo>
                        <a:pt x="10764" y="324"/>
                      </a:moveTo>
                      <a:cubicBezTo>
                        <a:pt x="10776" y="324"/>
                        <a:pt x="10776" y="324"/>
                        <a:pt x="10776" y="348"/>
                      </a:cubicBezTo>
                      <a:cubicBezTo>
                        <a:pt x="10764" y="348"/>
                        <a:pt x="10764" y="360"/>
                        <a:pt x="10764" y="360"/>
                      </a:cubicBezTo>
                      <a:cubicBezTo>
                        <a:pt x="10669" y="1015"/>
                        <a:pt x="10312" y="2599"/>
                        <a:pt x="9014" y="3325"/>
                      </a:cubicBezTo>
                      <a:cubicBezTo>
                        <a:pt x="8645" y="3527"/>
                        <a:pt x="8240" y="3634"/>
                        <a:pt x="7847" y="3634"/>
                      </a:cubicBezTo>
                      <a:lnTo>
                        <a:pt x="7680" y="3634"/>
                      </a:lnTo>
                      <a:cubicBezTo>
                        <a:pt x="6835" y="3575"/>
                        <a:pt x="6121" y="3087"/>
                        <a:pt x="5763" y="2801"/>
                      </a:cubicBezTo>
                      <a:cubicBezTo>
                        <a:pt x="5704" y="2753"/>
                        <a:pt x="5644" y="2730"/>
                        <a:pt x="5561" y="2730"/>
                      </a:cubicBezTo>
                      <a:cubicBezTo>
                        <a:pt x="5490" y="2730"/>
                        <a:pt x="5418" y="2753"/>
                        <a:pt x="5371" y="2801"/>
                      </a:cubicBezTo>
                      <a:cubicBezTo>
                        <a:pt x="5025" y="3087"/>
                        <a:pt x="4323" y="3575"/>
                        <a:pt x="3454" y="3634"/>
                      </a:cubicBezTo>
                      <a:lnTo>
                        <a:pt x="3287" y="3634"/>
                      </a:lnTo>
                      <a:cubicBezTo>
                        <a:pt x="2870" y="3634"/>
                        <a:pt x="2489" y="3527"/>
                        <a:pt x="2108" y="3325"/>
                      </a:cubicBezTo>
                      <a:cubicBezTo>
                        <a:pt x="822" y="2599"/>
                        <a:pt x="465" y="1015"/>
                        <a:pt x="370" y="360"/>
                      </a:cubicBezTo>
                      <a:lnTo>
                        <a:pt x="370" y="348"/>
                      </a:lnTo>
                      <a:cubicBezTo>
                        <a:pt x="370" y="348"/>
                        <a:pt x="382" y="324"/>
                        <a:pt x="406" y="324"/>
                      </a:cubicBezTo>
                      <a:cubicBezTo>
                        <a:pt x="418" y="324"/>
                        <a:pt x="418" y="324"/>
                        <a:pt x="418" y="348"/>
                      </a:cubicBezTo>
                      <a:cubicBezTo>
                        <a:pt x="1025" y="920"/>
                        <a:pt x="2084" y="1063"/>
                        <a:pt x="2668" y="1086"/>
                      </a:cubicBezTo>
                      <a:cubicBezTo>
                        <a:pt x="3644" y="1134"/>
                        <a:pt x="4406" y="1563"/>
                        <a:pt x="4870" y="1908"/>
                      </a:cubicBezTo>
                      <a:cubicBezTo>
                        <a:pt x="4894" y="1944"/>
                        <a:pt x="4930" y="1956"/>
                        <a:pt x="4954" y="1979"/>
                      </a:cubicBezTo>
                      <a:cubicBezTo>
                        <a:pt x="5132" y="2110"/>
                        <a:pt x="5359" y="2194"/>
                        <a:pt x="5585" y="2194"/>
                      </a:cubicBezTo>
                      <a:cubicBezTo>
                        <a:pt x="5799" y="2194"/>
                        <a:pt x="6025" y="2110"/>
                        <a:pt x="6204" y="1979"/>
                      </a:cubicBezTo>
                      <a:cubicBezTo>
                        <a:pt x="6240" y="1956"/>
                        <a:pt x="6264" y="1944"/>
                        <a:pt x="6299" y="1908"/>
                      </a:cubicBezTo>
                      <a:cubicBezTo>
                        <a:pt x="6752" y="1563"/>
                        <a:pt x="7514" y="1134"/>
                        <a:pt x="8502" y="1086"/>
                      </a:cubicBezTo>
                      <a:cubicBezTo>
                        <a:pt x="9061" y="1063"/>
                        <a:pt x="10121" y="920"/>
                        <a:pt x="10740" y="348"/>
                      </a:cubicBezTo>
                      <a:lnTo>
                        <a:pt x="10764" y="324"/>
                      </a:lnTo>
                      <a:close/>
                      <a:moveTo>
                        <a:pt x="395" y="0"/>
                      </a:moveTo>
                      <a:cubicBezTo>
                        <a:pt x="379" y="0"/>
                        <a:pt x="363" y="1"/>
                        <a:pt x="346" y="3"/>
                      </a:cubicBezTo>
                      <a:cubicBezTo>
                        <a:pt x="239" y="3"/>
                        <a:pt x="156" y="63"/>
                        <a:pt x="84" y="134"/>
                      </a:cubicBezTo>
                      <a:cubicBezTo>
                        <a:pt x="25" y="217"/>
                        <a:pt x="1" y="313"/>
                        <a:pt x="13" y="408"/>
                      </a:cubicBezTo>
                      <a:cubicBezTo>
                        <a:pt x="120" y="1110"/>
                        <a:pt x="489" y="2801"/>
                        <a:pt x="1918" y="3611"/>
                      </a:cubicBezTo>
                      <a:cubicBezTo>
                        <a:pt x="2334" y="3849"/>
                        <a:pt x="2799" y="3968"/>
                        <a:pt x="3263" y="3968"/>
                      </a:cubicBezTo>
                      <a:lnTo>
                        <a:pt x="3454" y="3968"/>
                      </a:lnTo>
                      <a:cubicBezTo>
                        <a:pt x="4394" y="3908"/>
                        <a:pt x="5168" y="3372"/>
                        <a:pt x="5537" y="3075"/>
                      </a:cubicBezTo>
                      <a:cubicBezTo>
                        <a:pt x="5918" y="3384"/>
                        <a:pt x="6692" y="3908"/>
                        <a:pt x="7633" y="3968"/>
                      </a:cubicBezTo>
                      <a:lnTo>
                        <a:pt x="7823" y="3968"/>
                      </a:lnTo>
                      <a:cubicBezTo>
                        <a:pt x="8288" y="3968"/>
                        <a:pt x="8752" y="3849"/>
                        <a:pt x="9169" y="3611"/>
                      </a:cubicBezTo>
                      <a:cubicBezTo>
                        <a:pt x="10585" y="2801"/>
                        <a:pt x="10966" y="1110"/>
                        <a:pt x="11074" y="408"/>
                      </a:cubicBezTo>
                      <a:cubicBezTo>
                        <a:pt x="11109" y="313"/>
                        <a:pt x="11074" y="217"/>
                        <a:pt x="11014" y="134"/>
                      </a:cubicBezTo>
                      <a:cubicBezTo>
                        <a:pt x="10955" y="63"/>
                        <a:pt x="10871" y="15"/>
                        <a:pt x="10764" y="3"/>
                      </a:cubicBezTo>
                      <a:cubicBezTo>
                        <a:pt x="10657" y="3"/>
                        <a:pt x="10574" y="39"/>
                        <a:pt x="10490" y="98"/>
                      </a:cubicBezTo>
                      <a:cubicBezTo>
                        <a:pt x="10252" y="313"/>
                        <a:pt x="9693" y="694"/>
                        <a:pt x="8454" y="753"/>
                      </a:cubicBezTo>
                      <a:cubicBezTo>
                        <a:pt x="7395" y="813"/>
                        <a:pt x="6585" y="1253"/>
                        <a:pt x="6073" y="1622"/>
                      </a:cubicBezTo>
                      <a:cubicBezTo>
                        <a:pt x="6037" y="1658"/>
                        <a:pt x="6002" y="1670"/>
                        <a:pt x="5966" y="1706"/>
                      </a:cubicBezTo>
                      <a:cubicBezTo>
                        <a:pt x="5847" y="1789"/>
                        <a:pt x="5704" y="1848"/>
                        <a:pt x="5549" y="1848"/>
                      </a:cubicBezTo>
                      <a:cubicBezTo>
                        <a:pt x="5406" y="1848"/>
                        <a:pt x="5251" y="1801"/>
                        <a:pt x="5132" y="1706"/>
                      </a:cubicBezTo>
                      <a:cubicBezTo>
                        <a:pt x="5109" y="1670"/>
                        <a:pt x="5073" y="1658"/>
                        <a:pt x="5025" y="1622"/>
                      </a:cubicBezTo>
                      <a:cubicBezTo>
                        <a:pt x="4537" y="1253"/>
                        <a:pt x="3727" y="789"/>
                        <a:pt x="2644" y="753"/>
                      </a:cubicBezTo>
                      <a:cubicBezTo>
                        <a:pt x="1418" y="694"/>
                        <a:pt x="846" y="313"/>
                        <a:pt x="608" y="98"/>
                      </a:cubicBezTo>
                      <a:cubicBezTo>
                        <a:pt x="548" y="28"/>
                        <a:pt x="479" y="0"/>
                        <a:pt x="39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1" name="Google Shape;422;p25">
                  <a:extLst>
                    <a:ext uri="{FF2B5EF4-FFF2-40B4-BE49-F238E27FC236}">
                      <a16:creationId xmlns:a16="http://schemas.microsoft.com/office/drawing/2014/main" id="{FEAF9BC5-5450-EA5B-BE97-943CC5A7C55D}"/>
                    </a:ext>
                  </a:extLst>
                </p:cNvPr>
                <p:cNvSpPr/>
                <p:nvPr/>
              </p:nvSpPr>
              <p:spPr>
                <a:xfrm>
                  <a:off x="5762384" y="2464271"/>
                  <a:ext cx="134440" cy="72102"/>
                </a:xfrm>
                <a:custGeom>
                  <a:avLst/>
                  <a:gdLst/>
                  <a:ahLst/>
                  <a:cxnLst/>
                  <a:rect l="l" t="t" r="r" b="b"/>
                  <a:pathLst>
                    <a:path w="4227" h="2267" extrusionOk="0">
                      <a:moveTo>
                        <a:pt x="476" y="397"/>
                      </a:moveTo>
                      <a:lnTo>
                        <a:pt x="560" y="409"/>
                      </a:lnTo>
                      <a:cubicBezTo>
                        <a:pt x="929" y="505"/>
                        <a:pt x="1334" y="564"/>
                        <a:pt x="1774" y="588"/>
                      </a:cubicBezTo>
                      <a:cubicBezTo>
                        <a:pt x="2667" y="636"/>
                        <a:pt x="3358" y="1052"/>
                        <a:pt x="3774" y="1386"/>
                      </a:cubicBezTo>
                      <a:lnTo>
                        <a:pt x="3810" y="1421"/>
                      </a:lnTo>
                      <a:lnTo>
                        <a:pt x="3751" y="1469"/>
                      </a:lnTo>
                      <a:cubicBezTo>
                        <a:pt x="3477" y="1648"/>
                        <a:pt x="3024" y="1874"/>
                        <a:pt x="2548" y="1909"/>
                      </a:cubicBezTo>
                      <a:cubicBezTo>
                        <a:pt x="2490" y="1915"/>
                        <a:pt x="2432" y="1918"/>
                        <a:pt x="2376" y="1918"/>
                      </a:cubicBezTo>
                      <a:cubicBezTo>
                        <a:pt x="2089" y="1918"/>
                        <a:pt x="1827" y="1841"/>
                        <a:pt x="1548" y="1671"/>
                      </a:cubicBezTo>
                      <a:cubicBezTo>
                        <a:pt x="1119" y="1421"/>
                        <a:pt x="762" y="1017"/>
                        <a:pt x="512" y="469"/>
                      </a:cubicBezTo>
                      <a:lnTo>
                        <a:pt x="476" y="397"/>
                      </a:lnTo>
                      <a:close/>
                      <a:moveTo>
                        <a:pt x="174" y="0"/>
                      </a:moveTo>
                      <a:cubicBezTo>
                        <a:pt x="129" y="0"/>
                        <a:pt x="85" y="18"/>
                        <a:pt x="48" y="64"/>
                      </a:cubicBezTo>
                      <a:cubicBezTo>
                        <a:pt x="0" y="112"/>
                        <a:pt x="0" y="183"/>
                        <a:pt x="36" y="243"/>
                      </a:cubicBezTo>
                      <a:lnTo>
                        <a:pt x="214" y="636"/>
                      </a:lnTo>
                      <a:cubicBezTo>
                        <a:pt x="500" y="1243"/>
                        <a:pt x="893" y="1707"/>
                        <a:pt x="1393" y="1993"/>
                      </a:cubicBezTo>
                      <a:cubicBezTo>
                        <a:pt x="1715" y="2183"/>
                        <a:pt x="2060" y="2267"/>
                        <a:pt x="2417" y="2267"/>
                      </a:cubicBezTo>
                      <a:lnTo>
                        <a:pt x="2560" y="2267"/>
                      </a:lnTo>
                      <a:cubicBezTo>
                        <a:pt x="3120" y="2231"/>
                        <a:pt x="3608" y="1993"/>
                        <a:pt x="3917" y="1779"/>
                      </a:cubicBezTo>
                      <a:lnTo>
                        <a:pt x="4155" y="1636"/>
                      </a:lnTo>
                      <a:cubicBezTo>
                        <a:pt x="4203" y="1600"/>
                        <a:pt x="4227" y="1552"/>
                        <a:pt x="4227" y="1493"/>
                      </a:cubicBezTo>
                      <a:cubicBezTo>
                        <a:pt x="4227" y="1421"/>
                        <a:pt x="4215" y="1362"/>
                        <a:pt x="4167" y="1338"/>
                      </a:cubicBezTo>
                      <a:lnTo>
                        <a:pt x="3965" y="1159"/>
                      </a:lnTo>
                      <a:cubicBezTo>
                        <a:pt x="3501" y="778"/>
                        <a:pt x="2762" y="326"/>
                        <a:pt x="1774" y="278"/>
                      </a:cubicBezTo>
                      <a:cubicBezTo>
                        <a:pt x="1357" y="266"/>
                        <a:pt x="965" y="207"/>
                        <a:pt x="631" y="112"/>
                      </a:cubicBezTo>
                      <a:lnTo>
                        <a:pt x="214" y="4"/>
                      </a:lnTo>
                      <a:cubicBezTo>
                        <a:pt x="201" y="2"/>
                        <a:pt x="188" y="0"/>
                        <a:pt x="174"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2" name="Google Shape;423;p25">
                  <a:extLst>
                    <a:ext uri="{FF2B5EF4-FFF2-40B4-BE49-F238E27FC236}">
                      <a16:creationId xmlns:a16="http://schemas.microsoft.com/office/drawing/2014/main" id="{FDAF215E-2C7D-DB28-1B89-036A81E26BA4}"/>
                    </a:ext>
                  </a:extLst>
                </p:cNvPr>
                <p:cNvSpPr/>
                <p:nvPr/>
              </p:nvSpPr>
              <p:spPr>
                <a:xfrm>
                  <a:off x="5928247" y="2463921"/>
                  <a:ext cx="134821" cy="70957"/>
                </a:xfrm>
                <a:custGeom>
                  <a:avLst/>
                  <a:gdLst/>
                  <a:ahLst/>
                  <a:cxnLst/>
                  <a:rect l="l" t="t" r="r" b="b"/>
                  <a:pathLst>
                    <a:path w="4239" h="2231" extrusionOk="0">
                      <a:moveTo>
                        <a:pt x="3774" y="420"/>
                      </a:moveTo>
                      <a:lnTo>
                        <a:pt x="3727" y="480"/>
                      </a:lnTo>
                      <a:cubicBezTo>
                        <a:pt x="3477" y="1028"/>
                        <a:pt x="3120" y="1432"/>
                        <a:pt x="2691" y="1682"/>
                      </a:cubicBezTo>
                      <a:cubicBezTo>
                        <a:pt x="2416" y="1841"/>
                        <a:pt x="2122" y="1924"/>
                        <a:pt x="1810" y="1924"/>
                      </a:cubicBezTo>
                      <a:cubicBezTo>
                        <a:pt x="1770" y="1924"/>
                        <a:pt x="1731" y="1923"/>
                        <a:pt x="1691" y="1920"/>
                      </a:cubicBezTo>
                      <a:cubicBezTo>
                        <a:pt x="1215" y="1897"/>
                        <a:pt x="774" y="1670"/>
                        <a:pt x="488" y="1480"/>
                      </a:cubicBezTo>
                      <a:lnTo>
                        <a:pt x="441" y="1444"/>
                      </a:lnTo>
                      <a:lnTo>
                        <a:pt x="488" y="1420"/>
                      </a:lnTo>
                      <a:cubicBezTo>
                        <a:pt x="905" y="1075"/>
                        <a:pt x="1596" y="658"/>
                        <a:pt x="2489" y="611"/>
                      </a:cubicBezTo>
                      <a:cubicBezTo>
                        <a:pt x="2929" y="587"/>
                        <a:pt x="3334" y="527"/>
                        <a:pt x="3703" y="432"/>
                      </a:cubicBezTo>
                      <a:lnTo>
                        <a:pt x="3774" y="420"/>
                      </a:lnTo>
                      <a:close/>
                      <a:moveTo>
                        <a:pt x="4043" y="1"/>
                      </a:moveTo>
                      <a:cubicBezTo>
                        <a:pt x="4033" y="1"/>
                        <a:pt x="4023" y="2"/>
                        <a:pt x="4013" y="4"/>
                      </a:cubicBezTo>
                      <a:lnTo>
                        <a:pt x="3596" y="111"/>
                      </a:lnTo>
                      <a:cubicBezTo>
                        <a:pt x="3262" y="194"/>
                        <a:pt x="2870" y="254"/>
                        <a:pt x="2453" y="277"/>
                      </a:cubicBezTo>
                      <a:cubicBezTo>
                        <a:pt x="1476" y="313"/>
                        <a:pt x="726" y="777"/>
                        <a:pt x="262" y="1147"/>
                      </a:cubicBezTo>
                      <a:lnTo>
                        <a:pt x="60" y="1325"/>
                      </a:lnTo>
                      <a:cubicBezTo>
                        <a:pt x="12" y="1361"/>
                        <a:pt x="0" y="1420"/>
                        <a:pt x="0" y="1468"/>
                      </a:cubicBezTo>
                      <a:cubicBezTo>
                        <a:pt x="0" y="1504"/>
                        <a:pt x="24" y="1563"/>
                        <a:pt x="72" y="1599"/>
                      </a:cubicBezTo>
                      <a:lnTo>
                        <a:pt x="310" y="1742"/>
                      </a:lnTo>
                      <a:cubicBezTo>
                        <a:pt x="619" y="1956"/>
                        <a:pt x="1107" y="2194"/>
                        <a:pt x="1667" y="2230"/>
                      </a:cubicBezTo>
                      <a:lnTo>
                        <a:pt x="1810" y="2230"/>
                      </a:lnTo>
                      <a:cubicBezTo>
                        <a:pt x="2167" y="2230"/>
                        <a:pt x="2512" y="2147"/>
                        <a:pt x="2834" y="1956"/>
                      </a:cubicBezTo>
                      <a:cubicBezTo>
                        <a:pt x="3334" y="1670"/>
                        <a:pt x="3727" y="1230"/>
                        <a:pt x="4013" y="599"/>
                      </a:cubicBezTo>
                      <a:lnTo>
                        <a:pt x="4191" y="206"/>
                      </a:lnTo>
                      <a:cubicBezTo>
                        <a:pt x="4239" y="182"/>
                        <a:pt x="4227" y="111"/>
                        <a:pt x="4179" y="63"/>
                      </a:cubicBezTo>
                      <a:cubicBezTo>
                        <a:pt x="4140" y="24"/>
                        <a:pt x="4092" y="1"/>
                        <a:pt x="404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3" name="Google Shape;424;p25">
                  <a:extLst>
                    <a:ext uri="{FF2B5EF4-FFF2-40B4-BE49-F238E27FC236}">
                      <a16:creationId xmlns:a16="http://schemas.microsoft.com/office/drawing/2014/main" id="{FCD46191-490C-B36E-FC69-2B3E7B9F4255}"/>
                    </a:ext>
                  </a:extLst>
                </p:cNvPr>
                <p:cNvSpPr/>
                <p:nvPr/>
              </p:nvSpPr>
              <p:spPr>
                <a:xfrm>
                  <a:off x="5966859" y="2655642"/>
                  <a:ext cx="28434" cy="113258"/>
                </a:xfrm>
                <a:custGeom>
                  <a:avLst/>
                  <a:gdLst/>
                  <a:ahLst/>
                  <a:cxnLst/>
                  <a:rect l="l" t="t" r="r" b="b"/>
                  <a:pathLst>
                    <a:path w="894" h="3561" extrusionOk="0">
                      <a:moveTo>
                        <a:pt x="560" y="1893"/>
                      </a:moveTo>
                      <a:lnTo>
                        <a:pt x="560" y="3120"/>
                      </a:lnTo>
                      <a:lnTo>
                        <a:pt x="572" y="3120"/>
                      </a:lnTo>
                      <a:cubicBezTo>
                        <a:pt x="572" y="3179"/>
                        <a:pt x="524" y="3239"/>
                        <a:pt x="453" y="3239"/>
                      </a:cubicBezTo>
                      <a:cubicBezTo>
                        <a:pt x="382" y="3239"/>
                        <a:pt x="334" y="3191"/>
                        <a:pt x="334" y="3120"/>
                      </a:cubicBezTo>
                      <a:lnTo>
                        <a:pt x="334" y="1893"/>
                      </a:lnTo>
                      <a:close/>
                      <a:moveTo>
                        <a:pt x="715" y="0"/>
                      </a:moveTo>
                      <a:cubicBezTo>
                        <a:pt x="632" y="0"/>
                        <a:pt x="560" y="83"/>
                        <a:pt x="560" y="167"/>
                      </a:cubicBezTo>
                      <a:lnTo>
                        <a:pt x="560" y="1572"/>
                      </a:lnTo>
                      <a:lnTo>
                        <a:pt x="334" y="1572"/>
                      </a:lnTo>
                      <a:lnTo>
                        <a:pt x="334" y="381"/>
                      </a:lnTo>
                      <a:cubicBezTo>
                        <a:pt x="334" y="286"/>
                        <a:pt x="262" y="214"/>
                        <a:pt x="167" y="214"/>
                      </a:cubicBezTo>
                      <a:cubicBezTo>
                        <a:pt x="84" y="214"/>
                        <a:pt x="1" y="286"/>
                        <a:pt x="1" y="381"/>
                      </a:cubicBezTo>
                      <a:lnTo>
                        <a:pt x="1" y="3120"/>
                      </a:lnTo>
                      <a:cubicBezTo>
                        <a:pt x="1" y="3358"/>
                        <a:pt x="203" y="3560"/>
                        <a:pt x="453" y="3560"/>
                      </a:cubicBezTo>
                      <a:cubicBezTo>
                        <a:pt x="703" y="3560"/>
                        <a:pt x="894" y="3370"/>
                        <a:pt x="894" y="3120"/>
                      </a:cubicBezTo>
                      <a:lnTo>
                        <a:pt x="894" y="167"/>
                      </a:lnTo>
                      <a:cubicBezTo>
                        <a:pt x="882" y="83"/>
                        <a:pt x="810" y="0"/>
                        <a:pt x="71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4" name="Google Shape;425;p25">
                  <a:extLst>
                    <a:ext uri="{FF2B5EF4-FFF2-40B4-BE49-F238E27FC236}">
                      <a16:creationId xmlns:a16="http://schemas.microsoft.com/office/drawing/2014/main" id="{2FDE93C1-210D-1A56-5762-2FF2A2C53EAB}"/>
                    </a:ext>
                  </a:extLst>
                </p:cNvPr>
                <p:cNvSpPr/>
                <p:nvPr/>
              </p:nvSpPr>
              <p:spPr>
                <a:xfrm>
                  <a:off x="6054704" y="2499988"/>
                  <a:ext cx="27670" cy="271169"/>
                </a:xfrm>
                <a:custGeom>
                  <a:avLst/>
                  <a:gdLst/>
                  <a:ahLst/>
                  <a:cxnLst/>
                  <a:rect l="l" t="t" r="r" b="b"/>
                  <a:pathLst>
                    <a:path w="870" h="8526" extrusionOk="0">
                      <a:moveTo>
                        <a:pt x="548" y="6775"/>
                      </a:moveTo>
                      <a:lnTo>
                        <a:pt x="548" y="8097"/>
                      </a:lnTo>
                      <a:lnTo>
                        <a:pt x="560" y="8097"/>
                      </a:lnTo>
                      <a:cubicBezTo>
                        <a:pt x="560" y="8156"/>
                        <a:pt x="513" y="8216"/>
                        <a:pt x="441" y="8216"/>
                      </a:cubicBezTo>
                      <a:cubicBezTo>
                        <a:pt x="370" y="8216"/>
                        <a:pt x="322" y="8168"/>
                        <a:pt x="322" y="8097"/>
                      </a:cubicBezTo>
                      <a:lnTo>
                        <a:pt x="322" y="6775"/>
                      </a:lnTo>
                      <a:close/>
                      <a:moveTo>
                        <a:pt x="715" y="1"/>
                      </a:moveTo>
                      <a:cubicBezTo>
                        <a:pt x="620" y="1"/>
                        <a:pt x="548" y="72"/>
                        <a:pt x="548" y="167"/>
                      </a:cubicBezTo>
                      <a:lnTo>
                        <a:pt x="548" y="6442"/>
                      </a:lnTo>
                      <a:lnTo>
                        <a:pt x="322" y="6442"/>
                      </a:lnTo>
                      <a:lnTo>
                        <a:pt x="322" y="1167"/>
                      </a:lnTo>
                      <a:cubicBezTo>
                        <a:pt x="322" y="1072"/>
                        <a:pt x="251" y="1001"/>
                        <a:pt x="156" y="1001"/>
                      </a:cubicBezTo>
                      <a:cubicBezTo>
                        <a:pt x="72" y="1001"/>
                        <a:pt x="1" y="1072"/>
                        <a:pt x="1" y="1167"/>
                      </a:cubicBezTo>
                      <a:lnTo>
                        <a:pt x="1" y="8097"/>
                      </a:lnTo>
                      <a:cubicBezTo>
                        <a:pt x="1" y="8335"/>
                        <a:pt x="191" y="8526"/>
                        <a:pt x="441" y="8526"/>
                      </a:cubicBezTo>
                      <a:cubicBezTo>
                        <a:pt x="679" y="8526"/>
                        <a:pt x="870" y="8335"/>
                        <a:pt x="870" y="8097"/>
                      </a:cubicBezTo>
                      <a:lnTo>
                        <a:pt x="870" y="167"/>
                      </a:lnTo>
                      <a:cubicBezTo>
                        <a:pt x="870" y="72"/>
                        <a:pt x="810" y="1"/>
                        <a:pt x="715"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grpSp>
      </p:grpSp>
      <p:grpSp>
        <p:nvGrpSpPr>
          <p:cNvPr id="17" name="Grupa 16">
            <a:extLst>
              <a:ext uri="{FF2B5EF4-FFF2-40B4-BE49-F238E27FC236}">
                <a16:creationId xmlns:a16="http://schemas.microsoft.com/office/drawing/2014/main" id="{FE74E658-5636-1863-F95C-9196D5942DE1}"/>
              </a:ext>
            </a:extLst>
          </p:cNvPr>
          <p:cNvGrpSpPr/>
          <p:nvPr/>
        </p:nvGrpSpPr>
        <p:grpSpPr>
          <a:xfrm>
            <a:off x="844928" y="3493056"/>
            <a:ext cx="7549649" cy="629728"/>
            <a:chOff x="881101" y="2954622"/>
            <a:chExt cx="7549649" cy="629728"/>
          </a:xfrm>
        </p:grpSpPr>
        <p:grpSp>
          <p:nvGrpSpPr>
            <p:cNvPr id="18" name="Google Shape;393;p25">
              <a:extLst>
                <a:ext uri="{FF2B5EF4-FFF2-40B4-BE49-F238E27FC236}">
                  <a16:creationId xmlns:a16="http://schemas.microsoft.com/office/drawing/2014/main" id="{90D6F7CC-7207-D0DC-AF8D-B344FF0E3501}"/>
                </a:ext>
              </a:extLst>
            </p:cNvPr>
            <p:cNvGrpSpPr/>
            <p:nvPr/>
          </p:nvGrpSpPr>
          <p:grpSpPr>
            <a:xfrm>
              <a:off x="1988826" y="2954622"/>
              <a:ext cx="6441924" cy="629728"/>
              <a:chOff x="1988825" y="1486297"/>
              <a:chExt cx="6441924" cy="629728"/>
            </a:xfrm>
          </p:grpSpPr>
          <p:sp>
            <p:nvSpPr>
              <p:cNvPr id="30" name="Google Shape;394;p25">
                <a:extLst>
                  <a:ext uri="{FF2B5EF4-FFF2-40B4-BE49-F238E27FC236}">
                    <a16:creationId xmlns:a16="http://schemas.microsoft.com/office/drawing/2014/main" id="{34A700D5-8ECB-03D6-2A57-23DA7EEB8CBC}"/>
                  </a:ext>
                </a:extLst>
              </p:cNvPr>
              <p:cNvSpPr txBox="1"/>
              <p:nvPr/>
            </p:nvSpPr>
            <p:spPr>
              <a:xfrm>
                <a:off x="3604774" y="1486297"/>
                <a:ext cx="4825975" cy="626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small" spc="0" normalizeH="0" baseline="0" noProof="0" dirty="0">
                    <a:ln>
                      <a:noFill/>
                    </a:ln>
                    <a:solidFill>
                      <a:srgbClr val="000000"/>
                    </a:solidFill>
                    <a:effectLst/>
                    <a:uLnTx/>
                    <a:uFillTx/>
                    <a:latin typeface="Poor Richard" panose="02080502050505020702" pitchFamily="18" charset="0"/>
                    <a:ea typeface="DM Sans"/>
                    <a:cs typeface="DM Sans"/>
                    <a:sym typeface="DM Sans"/>
                  </a:rPr>
                  <a:t>Milan is officially named the fashion capital of the world.</a:t>
                </a:r>
              </a:p>
            </p:txBody>
          </p:sp>
          <p:sp>
            <p:nvSpPr>
              <p:cNvPr id="31" name="Google Shape;395;p25">
                <a:extLst>
                  <a:ext uri="{FF2B5EF4-FFF2-40B4-BE49-F238E27FC236}">
                    <a16:creationId xmlns:a16="http://schemas.microsoft.com/office/drawing/2014/main" id="{FA3BA8E9-B72C-9DFF-28BE-972C883CCB36}"/>
                  </a:ext>
                </a:extLst>
              </p:cNvPr>
              <p:cNvSpPr txBox="1"/>
              <p:nvPr/>
            </p:nvSpPr>
            <p:spPr>
              <a:xfrm>
                <a:off x="1988825" y="1489625"/>
                <a:ext cx="2661600" cy="626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pl-PL" sz="1800" b="0" i="0" u="none" strike="noStrike" kern="0" cap="none" spc="0" normalizeH="0" baseline="0" noProof="0" dirty="0">
                    <a:ln>
                      <a:noFill/>
                    </a:ln>
                    <a:solidFill>
                      <a:srgbClr val="000000"/>
                    </a:solidFill>
                    <a:effectLst/>
                    <a:uLnTx/>
                    <a:uFillTx/>
                    <a:latin typeface="Prata"/>
                    <a:ea typeface="Prata"/>
                    <a:cs typeface="Prata"/>
                    <a:sym typeface="Prata"/>
                  </a:rPr>
                  <a:t>2009</a:t>
                </a:r>
                <a:endParaRPr kumimoji="0" sz="1800" b="0" i="0" u="none" strike="noStrike" kern="0" cap="none" spc="0" normalizeH="0" baseline="0" noProof="0" dirty="0">
                  <a:ln>
                    <a:noFill/>
                  </a:ln>
                  <a:solidFill>
                    <a:srgbClr val="000000"/>
                  </a:solidFill>
                  <a:effectLst/>
                  <a:uLnTx/>
                  <a:uFillTx/>
                  <a:latin typeface="Prata"/>
                  <a:ea typeface="Prata"/>
                  <a:cs typeface="Prata"/>
                  <a:sym typeface="Prata"/>
                </a:endParaRPr>
              </a:p>
            </p:txBody>
          </p:sp>
        </p:grpSp>
        <p:cxnSp>
          <p:nvCxnSpPr>
            <p:cNvPr id="19" name="Google Shape;405;p25">
              <a:extLst>
                <a:ext uri="{FF2B5EF4-FFF2-40B4-BE49-F238E27FC236}">
                  <a16:creationId xmlns:a16="http://schemas.microsoft.com/office/drawing/2014/main" id="{E0D3C029-A69D-3B17-DE88-27B5CEB702B3}"/>
                </a:ext>
              </a:extLst>
            </p:cNvPr>
            <p:cNvCxnSpPr>
              <a:cxnSpLocks/>
            </p:cNvCxnSpPr>
            <p:nvPr/>
          </p:nvCxnSpPr>
          <p:spPr>
            <a:xfrm>
              <a:off x="2727033" y="3271150"/>
              <a:ext cx="844800" cy="600"/>
            </a:xfrm>
            <a:prstGeom prst="bentConnector3">
              <a:avLst>
                <a:gd name="adj1" fmla="val 49991"/>
              </a:avLst>
            </a:prstGeom>
            <a:noFill/>
            <a:ln w="38100" cap="flat" cmpd="sng">
              <a:solidFill>
                <a:schemeClr val="lt1"/>
              </a:solidFill>
              <a:prstDash val="solid"/>
              <a:round/>
              <a:headEnd type="none" w="med" len="med"/>
              <a:tailEnd type="none" w="med" len="med"/>
            </a:ln>
          </p:spPr>
        </p:cxnSp>
        <p:cxnSp>
          <p:nvCxnSpPr>
            <p:cNvPr id="20" name="Google Shape;406;p25">
              <a:extLst>
                <a:ext uri="{FF2B5EF4-FFF2-40B4-BE49-F238E27FC236}">
                  <a16:creationId xmlns:a16="http://schemas.microsoft.com/office/drawing/2014/main" id="{998ACB9B-6EAC-41D9-26A6-55D8DF2E59A2}"/>
                </a:ext>
              </a:extLst>
            </p:cNvPr>
            <p:cNvCxnSpPr>
              <a:cxnSpLocks/>
              <a:stCxn id="31" idx="1"/>
              <a:endCxn id="22" idx="6"/>
            </p:cNvCxnSpPr>
            <p:nvPr/>
          </p:nvCxnSpPr>
          <p:spPr>
            <a:xfrm flipH="1">
              <a:off x="1487826" y="3271150"/>
              <a:ext cx="501000" cy="600"/>
            </a:xfrm>
            <a:prstGeom prst="bentConnector3">
              <a:avLst>
                <a:gd name="adj1" fmla="val 50012"/>
              </a:avLst>
            </a:prstGeom>
            <a:noFill/>
            <a:ln w="38100" cap="flat" cmpd="sng">
              <a:solidFill>
                <a:schemeClr val="lt1"/>
              </a:solidFill>
              <a:prstDash val="solid"/>
              <a:round/>
              <a:headEnd type="none" w="med" len="med"/>
              <a:tailEnd type="none" w="med" len="med"/>
            </a:ln>
          </p:spPr>
        </p:cxnSp>
        <p:grpSp>
          <p:nvGrpSpPr>
            <p:cNvPr id="21" name="Google Shape;418;p25">
              <a:extLst>
                <a:ext uri="{FF2B5EF4-FFF2-40B4-BE49-F238E27FC236}">
                  <a16:creationId xmlns:a16="http://schemas.microsoft.com/office/drawing/2014/main" id="{0B9C9289-4D11-44E1-F3D2-9D28A912D81B}"/>
                </a:ext>
              </a:extLst>
            </p:cNvPr>
            <p:cNvGrpSpPr/>
            <p:nvPr/>
          </p:nvGrpSpPr>
          <p:grpSpPr>
            <a:xfrm>
              <a:off x="881101" y="2967850"/>
              <a:ext cx="606600" cy="606600"/>
              <a:chOff x="881100" y="1499525"/>
              <a:chExt cx="606600" cy="606600"/>
            </a:xfrm>
          </p:grpSpPr>
          <p:sp>
            <p:nvSpPr>
              <p:cNvPr id="22" name="Google Shape;407;p25">
                <a:extLst>
                  <a:ext uri="{FF2B5EF4-FFF2-40B4-BE49-F238E27FC236}">
                    <a16:creationId xmlns:a16="http://schemas.microsoft.com/office/drawing/2014/main" id="{1F05B7D1-442B-5B15-4517-D3ABB5587E31}"/>
                  </a:ext>
                </a:extLst>
              </p:cNvPr>
              <p:cNvSpPr/>
              <p:nvPr/>
            </p:nvSpPr>
            <p:spPr>
              <a:xfrm>
                <a:off x="881100" y="1499525"/>
                <a:ext cx="606600" cy="606600"/>
              </a:xfrm>
              <a:prstGeom prst="ellipse">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nvGrpSpPr>
              <p:cNvPr id="23" name="Google Shape;419;p25">
                <a:extLst>
                  <a:ext uri="{FF2B5EF4-FFF2-40B4-BE49-F238E27FC236}">
                    <a16:creationId xmlns:a16="http://schemas.microsoft.com/office/drawing/2014/main" id="{FD0B27C1-520D-79AC-835D-D7EE680BB7E7}"/>
                  </a:ext>
                </a:extLst>
              </p:cNvPr>
              <p:cNvGrpSpPr/>
              <p:nvPr/>
            </p:nvGrpSpPr>
            <p:grpSpPr>
              <a:xfrm>
                <a:off x="892254" y="1588078"/>
                <a:ext cx="480631" cy="464236"/>
                <a:chOff x="5735477" y="2429858"/>
                <a:chExt cx="353354" cy="341299"/>
              </a:xfrm>
            </p:grpSpPr>
            <p:sp>
              <p:nvSpPr>
                <p:cNvPr id="24" name="Google Shape;420;p25">
                  <a:extLst>
                    <a:ext uri="{FF2B5EF4-FFF2-40B4-BE49-F238E27FC236}">
                      <a16:creationId xmlns:a16="http://schemas.microsoft.com/office/drawing/2014/main" id="{E3C6A5B5-DBAA-F5A7-AE17-C48128008805}"/>
                    </a:ext>
                  </a:extLst>
                </p:cNvPr>
                <p:cNvSpPr/>
                <p:nvPr/>
              </p:nvSpPr>
              <p:spPr>
                <a:xfrm>
                  <a:off x="5824468" y="2594703"/>
                  <a:ext cx="176359" cy="76968"/>
                </a:xfrm>
                <a:custGeom>
                  <a:avLst/>
                  <a:gdLst/>
                  <a:ahLst/>
                  <a:cxnLst/>
                  <a:rect l="l" t="t" r="r" b="b"/>
                  <a:pathLst>
                    <a:path w="5545" h="2420" extrusionOk="0">
                      <a:moveTo>
                        <a:pt x="3427" y="340"/>
                      </a:moveTo>
                      <a:cubicBezTo>
                        <a:pt x="3652" y="340"/>
                        <a:pt x="3900" y="416"/>
                        <a:pt x="4108" y="630"/>
                      </a:cubicBezTo>
                      <a:cubicBezTo>
                        <a:pt x="4335" y="845"/>
                        <a:pt x="4537" y="999"/>
                        <a:pt x="4739" y="1107"/>
                      </a:cubicBezTo>
                      <a:cubicBezTo>
                        <a:pt x="4510" y="1133"/>
                        <a:pt x="4229" y="1154"/>
                        <a:pt x="3943" y="1154"/>
                      </a:cubicBezTo>
                      <a:cubicBezTo>
                        <a:pt x="3575" y="1154"/>
                        <a:pt x="3199" y="1118"/>
                        <a:pt x="2918" y="1011"/>
                      </a:cubicBezTo>
                      <a:lnTo>
                        <a:pt x="2834" y="987"/>
                      </a:lnTo>
                      <a:cubicBezTo>
                        <a:pt x="2811" y="976"/>
                        <a:pt x="2787" y="970"/>
                        <a:pt x="2766" y="970"/>
                      </a:cubicBezTo>
                      <a:cubicBezTo>
                        <a:pt x="2745" y="970"/>
                        <a:pt x="2727" y="976"/>
                        <a:pt x="2715" y="987"/>
                      </a:cubicBezTo>
                      <a:lnTo>
                        <a:pt x="2620" y="1011"/>
                      </a:lnTo>
                      <a:cubicBezTo>
                        <a:pt x="2325" y="1118"/>
                        <a:pt x="1951" y="1154"/>
                        <a:pt x="1583" y="1154"/>
                      </a:cubicBezTo>
                      <a:cubicBezTo>
                        <a:pt x="1297" y="1154"/>
                        <a:pt x="1014" y="1133"/>
                        <a:pt x="775" y="1107"/>
                      </a:cubicBezTo>
                      <a:cubicBezTo>
                        <a:pt x="965" y="999"/>
                        <a:pt x="1180" y="845"/>
                        <a:pt x="1406" y="630"/>
                      </a:cubicBezTo>
                      <a:cubicBezTo>
                        <a:pt x="1614" y="416"/>
                        <a:pt x="1862" y="340"/>
                        <a:pt x="2087" y="340"/>
                      </a:cubicBezTo>
                      <a:cubicBezTo>
                        <a:pt x="2326" y="340"/>
                        <a:pt x="2540" y="425"/>
                        <a:pt x="2656" y="523"/>
                      </a:cubicBezTo>
                      <a:cubicBezTo>
                        <a:pt x="2686" y="553"/>
                        <a:pt x="2721" y="568"/>
                        <a:pt x="2757" y="568"/>
                      </a:cubicBezTo>
                      <a:cubicBezTo>
                        <a:pt x="2793" y="568"/>
                        <a:pt x="2829" y="553"/>
                        <a:pt x="2858" y="523"/>
                      </a:cubicBezTo>
                      <a:cubicBezTo>
                        <a:pt x="2975" y="425"/>
                        <a:pt x="3188" y="340"/>
                        <a:pt x="3427" y="340"/>
                      </a:cubicBezTo>
                      <a:close/>
                      <a:moveTo>
                        <a:pt x="2727" y="1309"/>
                      </a:moveTo>
                      <a:lnTo>
                        <a:pt x="2751" y="1321"/>
                      </a:lnTo>
                      <a:cubicBezTo>
                        <a:pt x="3111" y="1433"/>
                        <a:pt x="3533" y="1470"/>
                        <a:pt x="3932" y="1470"/>
                      </a:cubicBezTo>
                      <a:cubicBezTo>
                        <a:pt x="4167" y="1470"/>
                        <a:pt x="4394" y="1458"/>
                        <a:pt x="4597" y="1440"/>
                      </a:cubicBezTo>
                      <a:lnTo>
                        <a:pt x="4597" y="1440"/>
                      </a:lnTo>
                      <a:cubicBezTo>
                        <a:pt x="4585" y="1464"/>
                        <a:pt x="4561" y="1476"/>
                        <a:pt x="4537" y="1488"/>
                      </a:cubicBezTo>
                      <a:cubicBezTo>
                        <a:pt x="4525" y="1499"/>
                        <a:pt x="4501" y="1523"/>
                        <a:pt x="4478" y="1535"/>
                      </a:cubicBezTo>
                      <a:lnTo>
                        <a:pt x="4466" y="1547"/>
                      </a:lnTo>
                      <a:cubicBezTo>
                        <a:pt x="4454" y="1559"/>
                        <a:pt x="4430" y="1583"/>
                        <a:pt x="4418" y="1583"/>
                      </a:cubicBezTo>
                      <a:cubicBezTo>
                        <a:pt x="4406" y="1583"/>
                        <a:pt x="4406" y="1595"/>
                        <a:pt x="4394" y="1595"/>
                      </a:cubicBezTo>
                      <a:cubicBezTo>
                        <a:pt x="4382" y="1607"/>
                        <a:pt x="4358" y="1607"/>
                        <a:pt x="4347" y="1618"/>
                      </a:cubicBezTo>
                      <a:cubicBezTo>
                        <a:pt x="4335" y="1618"/>
                        <a:pt x="4335" y="1642"/>
                        <a:pt x="4311" y="1642"/>
                      </a:cubicBezTo>
                      <a:cubicBezTo>
                        <a:pt x="4299" y="1654"/>
                        <a:pt x="4287" y="1654"/>
                        <a:pt x="4275" y="1666"/>
                      </a:cubicBezTo>
                      <a:cubicBezTo>
                        <a:pt x="4263" y="1666"/>
                        <a:pt x="4263" y="1678"/>
                        <a:pt x="4239" y="1678"/>
                      </a:cubicBezTo>
                      <a:cubicBezTo>
                        <a:pt x="4228" y="1702"/>
                        <a:pt x="4216" y="1714"/>
                        <a:pt x="4204" y="1714"/>
                      </a:cubicBezTo>
                      <a:cubicBezTo>
                        <a:pt x="4180" y="1714"/>
                        <a:pt x="4180" y="1726"/>
                        <a:pt x="4168" y="1726"/>
                      </a:cubicBezTo>
                      <a:lnTo>
                        <a:pt x="4120" y="1773"/>
                      </a:lnTo>
                      <a:lnTo>
                        <a:pt x="4108" y="1785"/>
                      </a:lnTo>
                      <a:lnTo>
                        <a:pt x="4049" y="1845"/>
                      </a:lnTo>
                      <a:cubicBezTo>
                        <a:pt x="3930" y="1964"/>
                        <a:pt x="3668" y="2059"/>
                        <a:pt x="3311" y="2095"/>
                      </a:cubicBezTo>
                      <a:cubicBezTo>
                        <a:pt x="3013" y="2130"/>
                        <a:pt x="2751" y="2130"/>
                        <a:pt x="2751" y="2130"/>
                      </a:cubicBezTo>
                      <a:lnTo>
                        <a:pt x="2727" y="2130"/>
                      </a:lnTo>
                      <a:cubicBezTo>
                        <a:pt x="2644" y="2130"/>
                        <a:pt x="2430" y="2130"/>
                        <a:pt x="2203" y="2095"/>
                      </a:cubicBezTo>
                      <a:cubicBezTo>
                        <a:pt x="1846" y="2059"/>
                        <a:pt x="1572" y="1964"/>
                        <a:pt x="1453" y="1845"/>
                      </a:cubicBezTo>
                      <a:lnTo>
                        <a:pt x="1394" y="1785"/>
                      </a:lnTo>
                      <a:lnTo>
                        <a:pt x="1382" y="1773"/>
                      </a:lnTo>
                      <a:lnTo>
                        <a:pt x="1334" y="1726"/>
                      </a:lnTo>
                      <a:cubicBezTo>
                        <a:pt x="1322" y="1726"/>
                        <a:pt x="1322" y="1714"/>
                        <a:pt x="1310" y="1714"/>
                      </a:cubicBezTo>
                      <a:cubicBezTo>
                        <a:pt x="1299" y="1702"/>
                        <a:pt x="1275" y="1678"/>
                        <a:pt x="1263" y="1678"/>
                      </a:cubicBezTo>
                      <a:cubicBezTo>
                        <a:pt x="1251" y="1678"/>
                        <a:pt x="1251" y="1666"/>
                        <a:pt x="1239" y="1666"/>
                      </a:cubicBezTo>
                      <a:cubicBezTo>
                        <a:pt x="1227" y="1654"/>
                        <a:pt x="1203" y="1654"/>
                        <a:pt x="1191" y="1642"/>
                      </a:cubicBezTo>
                      <a:cubicBezTo>
                        <a:pt x="1180" y="1642"/>
                        <a:pt x="1180" y="1618"/>
                        <a:pt x="1156" y="1618"/>
                      </a:cubicBezTo>
                      <a:cubicBezTo>
                        <a:pt x="1144" y="1607"/>
                        <a:pt x="1132" y="1607"/>
                        <a:pt x="1120" y="1595"/>
                      </a:cubicBezTo>
                      <a:cubicBezTo>
                        <a:pt x="1108" y="1595"/>
                        <a:pt x="1108" y="1583"/>
                        <a:pt x="1084" y="1583"/>
                      </a:cubicBezTo>
                      <a:cubicBezTo>
                        <a:pt x="1072" y="1559"/>
                        <a:pt x="1060" y="1559"/>
                        <a:pt x="1037" y="1547"/>
                      </a:cubicBezTo>
                      <a:lnTo>
                        <a:pt x="1025" y="1535"/>
                      </a:lnTo>
                      <a:cubicBezTo>
                        <a:pt x="1013" y="1523"/>
                        <a:pt x="989" y="1499"/>
                        <a:pt x="965" y="1488"/>
                      </a:cubicBezTo>
                      <a:lnTo>
                        <a:pt x="953" y="1488"/>
                      </a:lnTo>
                      <a:cubicBezTo>
                        <a:pt x="941" y="1476"/>
                        <a:pt x="929" y="1464"/>
                        <a:pt x="894" y="1440"/>
                      </a:cubicBezTo>
                      <a:lnTo>
                        <a:pt x="894" y="1440"/>
                      </a:lnTo>
                      <a:cubicBezTo>
                        <a:pt x="1114" y="1464"/>
                        <a:pt x="1367" y="1482"/>
                        <a:pt x="1623" y="1482"/>
                      </a:cubicBezTo>
                      <a:cubicBezTo>
                        <a:pt x="2004" y="1482"/>
                        <a:pt x="2393" y="1442"/>
                        <a:pt x="2692" y="1321"/>
                      </a:cubicBezTo>
                      <a:lnTo>
                        <a:pt x="2727" y="1309"/>
                      </a:lnTo>
                      <a:close/>
                      <a:moveTo>
                        <a:pt x="2093" y="1"/>
                      </a:moveTo>
                      <a:cubicBezTo>
                        <a:pt x="1780" y="1"/>
                        <a:pt x="1439" y="109"/>
                        <a:pt x="1156" y="392"/>
                      </a:cubicBezTo>
                      <a:cubicBezTo>
                        <a:pt x="632" y="928"/>
                        <a:pt x="132" y="999"/>
                        <a:pt x="120" y="999"/>
                      </a:cubicBezTo>
                      <a:lnTo>
                        <a:pt x="84" y="999"/>
                      </a:lnTo>
                      <a:cubicBezTo>
                        <a:pt x="84" y="999"/>
                        <a:pt x="72" y="999"/>
                        <a:pt x="72" y="1011"/>
                      </a:cubicBezTo>
                      <a:cubicBezTo>
                        <a:pt x="72" y="1011"/>
                        <a:pt x="60" y="1011"/>
                        <a:pt x="60" y="1023"/>
                      </a:cubicBezTo>
                      <a:lnTo>
                        <a:pt x="48" y="1047"/>
                      </a:lnTo>
                      <a:lnTo>
                        <a:pt x="37" y="1059"/>
                      </a:lnTo>
                      <a:lnTo>
                        <a:pt x="13" y="1071"/>
                      </a:lnTo>
                      <a:cubicBezTo>
                        <a:pt x="13" y="1071"/>
                        <a:pt x="13" y="1083"/>
                        <a:pt x="1" y="1083"/>
                      </a:cubicBezTo>
                      <a:lnTo>
                        <a:pt x="1" y="1107"/>
                      </a:lnTo>
                      <a:lnTo>
                        <a:pt x="1" y="1130"/>
                      </a:lnTo>
                      <a:lnTo>
                        <a:pt x="1" y="1142"/>
                      </a:lnTo>
                      <a:lnTo>
                        <a:pt x="1" y="1166"/>
                      </a:lnTo>
                      <a:cubicBezTo>
                        <a:pt x="1" y="1166"/>
                        <a:pt x="1" y="1178"/>
                        <a:pt x="13" y="1178"/>
                      </a:cubicBezTo>
                      <a:lnTo>
                        <a:pt x="37" y="1190"/>
                      </a:lnTo>
                      <a:lnTo>
                        <a:pt x="48" y="1202"/>
                      </a:lnTo>
                      <a:lnTo>
                        <a:pt x="60" y="1226"/>
                      </a:lnTo>
                      <a:lnTo>
                        <a:pt x="72" y="1237"/>
                      </a:lnTo>
                      <a:cubicBezTo>
                        <a:pt x="72" y="1237"/>
                        <a:pt x="727" y="1559"/>
                        <a:pt x="1203" y="2035"/>
                      </a:cubicBezTo>
                      <a:cubicBezTo>
                        <a:pt x="1538" y="2370"/>
                        <a:pt x="2322" y="2419"/>
                        <a:pt x="2628" y="2419"/>
                      </a:cubicBezTo>
                      <a:cubicBezTo>
                        <a:pt x="2681" y="2419"/>
                        <a:pt x="2720" y="2418"/>
                        <a:pt x="2739" y="2416"/>
                      </a:cubicBezTo>
                      <a:lnTo>
                        <a:pt x="2799" y="2416"/>
                      </a:lnTo>
                      <a:cubicBezTo>
                        <a:pt x="3061" y="2416"/>
                        <a:pt x="3918" y="2380"/>
                        <a:pt x="4275" y="2035"/>
                      </a:cubicBezTo>
                      <a:cubicBezTo>
                        <a:pt x="4751" y="1559"/>
                        <a:pt x="5406" y="1237"/>
                        <a:pt x="5406" y="1237"/>
                      </a:cubicBezTo>
                      <a:lnTo>
                        <a:pt x="5418" y="1226"/>
                      </a:lnTo>
                      <a:lnTo>
                        <a:pt x="5430" y="1202"/>
                      </a:lnTo>
                      <a:cubicBezTo>
                        <a:pt x="5450" y="1208"/>
                        <a:pt x="5467" y="1211"/>
                        <a:pt x="5480" y="1211"/>
                      </a:cubicBezTo>
                      <a:cubicBezTo>
                        <a:pt x="5540" y="1211"/>
                        <a:pt x="5545" y="1155"/>
                        <a:pt x="5525" y="1107"/>
                      </a:cubicBezTo>
                      <a:cubicBezTo>
                        <a:pt x="5513" y="1059"/>
                        <a:pt x="5466" y="1011"/>
                        <a:pt x="5418" y="999"/>
                      </a:cubicBezTo>
                      <a:lnTo>
                        <a:pt x="5394" y="999"/>
                      </a:lnTo>
                      <a:cubicBezTo>
                        <a:pt x="5394" y="999"/>
                        <a:pt x="4882" y="904"/>
                        <a:pt x="4347" y="392"/>
                      </a:cubicBezTo>
                      <a:cubicBezTo>
                        <a:pt x="4063" y="109"/>
                        <a:pt x="3726" y="1"/>
                        <a:pt x="3414" y="1"/>
                      </a:cubicBezTo>
                      <a:cubicBezTo>
                        <a:pt x="3162" y="1"/>
                        <a:pt x="2927" y="71"/>
                        <a:pt x="2751" y="178"/>
                      </a:cubicBezTo>
                      <a:cubicBezTo>
                        <a:pt x="2581" y="71"/>
                        <a:pt x="2346" y="1"/>
                        <a:pt x="209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5" name="Google Shape;421;p25">
                  <a:extLst>
                    <a:ext uri="{FF2B5EF4-FFF2-40B4-BE49-F238E27FC236}">
                      <a16:creationId xmlns:a16="http://schemas.microsoft.com/office/drawing/2014/main" id="{C5CBFC38-E667-4333-F453-5E4C69DC2C2E}"/>
                    </a:ext>
                  </a:extLst>
                </p:cNvPr>
                <p:cNvSpPr/>
                <p:nvPr/>
              </p:nvSpPr>
              <p:spPr>
                <a:xfrm>
                  <a:off x="5735477" y="2429858"/>
                  <a:ext cx="353354" cy="126202"/>
                </a:xfrm>
                <a:custGeom>
                  <a:avLst/>
                  <a:gdLst/>
                  <a:ahLst/>
                  <a:cxnLst/>
                  <a:rect l="l" t="t" r="r" b="b"/>
                  <a:pathLst>
                    <a:path w="11110" h="3968" extrusionOk="0">
                      <a:moveTo>
                        <a:pt x="10764" y="324"/>
                      </a:moveTo>
                      <a:cubicBezTo>
                        <a:pt x="10776" y="324"/>
                        <a:pt x="10776" y="324"/>
                        <a:pt x="10776" y="348"/>
                      </a:cubicBezTo>
                      <a:cubicBezTo>
                        <a:pt x="10764" y="348"/>
                        <a:pt x="10764" y="360"/>
                        <a:pt x="10764" y="360"/>
                      </a:cubicBezTo>
                      <a:cubicBezTo>
                        <a:pt x="10669" y="1015"/>
                        <a:pt x="10312" y="2599"/>
                        <a:pt x="9014" y="3325"/>
                      </a:cubicBezTo>
                      <a:cubicBezTo>
                        <a:pt x="8645" y="3527"/>
                        <a:pt x="8240" y="3634"/>
                        <a:pt x="7847" y="3634"/>
                      </a:cubicBezTo>
                      <a:lnTo>
                        <a:pt x="7680" y="3634"/>
                      </a:lnTo>
                      <a:cubicBezTo>
                        <a:pt x="6835" y="3575"/>
                        <a:pt x="6121" y="3087"/>
                        <a:pt x="5763" y="2801"/>
                      </a:cubicBezTo>
                      <a:cubicBezTo>
                        <a:pt x="5704" y="2753"/>
                        <a:pt x="5644" y="2730"/>
                        <a:pt x="5561" y="2730"/>
                      </a:cubicBezTo>
                      <a:cubicBezTo>
                        <a:pt x="5490" y="2730"/>
                        <a:pt x="5418" y="2753"/>
                        <a:pt x="5371" y="2801"/>
                      </a:cubicBezTo>
                      <a:cubicBezTo>
                        <a:pt x="5025" y="3087"/>
                        <a:pt x="4323" y="3575"/>
                        <a:pt x="3454" y="3634"/>
                      </a:cubicBezTo>
                      <a:lnTo>
                        <a:pt x="3287" y="3634"/>
                      </a:lnTo>
                      <a:cubicBezTo>
                        <a:pt x="2870" y="3634"/>
                        <a:pt x="2489" y="3527"/>
                        <a:pt x="2108" y="3325"/>
                      </a:cubicBezTo>
                      <a:cubicBezTo>
                        <a:pt x="822" y="2599"/>
                        <a:pt x="465" y="1015"/>
                        <a:pt x="370" y="360"/>
                      </a:cubicBezTo>
                      <a:lnTo>
                        <a:pt x="370" y="348"/>
                      </a:lnTo>
                      <a:cubicBezTo>
                        <a:pt x="370" y="348"/>
                        <a:pt x="382" y="324"/>
                        <a:pt x="406" y="324"/>
                      </a:cubicBezTo>
                      <a:cubicBezTo>
                        <a:pt x="418" y="324"/>
                        <a:pt x="418" y="324"/>
                        <a:pt x="418" y="348"/>
                      </a:cubicBezTo>
                      <a:cubicBezTo>
                        <a:pt x="1025" y="920"/>
                        <a:pt x="2084" y="1063"/>
                        <a:pt x="2668" y="1086"/>
                      </a:cubicBezTo>
                      <a:cubicBezTo>
                        <a:pt x="3644" y="1134"/>
                        <a:pt x="4406" y="1563"/>
                        <a:pt x="4870" y="1908"/>
                      </a:cubicBezTo>
                      <a:cubicBezTo>
                        <a:pt x="4894" y="1944"/>
                        <a:pt x="4930" y="1956"/>
                        <a:pt x="4954" y="1979"/>
                      </a:cubicBezTo>
                      <a:cubicBezTo>
                        <a:pt x="5132" y="2110"/>
                        <a:pt x="5359" y="2194"/>
                        <a:pt x="5585" y="2194"/>
                      </a:cubicBezTo>
                      <a:cubicBezTo>
                        <a:pt x="5799" y="2194"/>
                        <a:pt x="6025" y="2110"/>
                        <a:pt x="6204" y="1979"/>
                      </a:cubicBezTo>
                      <a:cubicBezTo>
                        <a:pt x="6240" y="1956"/>
                        <a:pt x="6264" y="1944"/>
                        <a:pt x="6299" y="1908"/>
                      </a:cubicBezTo>
                      <a:cubicBezTo>
                        <a:pt x="6752" y="1563"/>
                        <a:pt x="7514" y="1134"/>
                        <a:pt x="8502" y="1086"/>
                      </a:cubicBezTo>
                      <a:cubicBezTo>
                        <a:pt x="9061" y="1063"/>
                        <a:pt x="10121" y="920"/>
                        <a:pt x="10740" y="348"/>
                      </a:cubicBezTo>
                      <a:lnTo>
                        <a:pt x="10764" y="324"/>
                      </a:lnTo>
                      <a:close/>
                      <a:moveTo>
                        <a:pt x="395" y="0"/>
                      </a:moveTo>
                      <a:cubicBezTo>
                        <a:pt x="379" y="0"/>
                        <a:pt x="363" y="1"/>
                        <a:pt x="346" y="3"/>
                      </a:cubicBezTo>
                      <a:cubicBezTo>
                        <a:pt x="239" y="3"/>
                        <a:pt x="156" y="63"/>
                        <a:pt x="84" y="134"/>
                      </a:cubicBezTo>
                      <a:cubicBezTo>
                        <a:pt x="25" y="217"/>
                        <a:pt x="1" y="313"/>
                        <a:pt x="13" y="408"/>
                      </a:cubicBezTo>
                      <a:cubicBezTo>
                        <a:pt x="120" y="1110"/>
                        <a:pt x="489" y="2801"/>
                        <a:pt x="1918" y="3611"/>
                      </a:cubicBezTo>
                      <a:cubicBezTo>
                        <a:pt x="2334" y="3849"/>
                        <a:pt x="2799" y="3968"/>
                        <a:pt x="3263" y="3968"/>
                      </a:cubicBezTo>
                      <a:lnTo>
                        <a:pt x="3454" y="3968"/>
                      </a:lnTo>
                      <a:cubicBezTo>
                        <a:pt x="4394" y="3908"/>
                        <a:pt x="5168" y="3372"/>
                        <a:pt x="5537" y="3075"/>
                      </a:cubicBezTo>
                      <a:cubicBezTo>
                        <a:pt x="5918" y="3384"/>
                        <a:pt x="6692" y="3908"/>
                        <a:pt x="7633" y="3968"/>
                      </a:cubicBezTo>
                      <a:lnTo>
                        <a:pt x="7823" y="3968"/>
                      </a:lnTo>
                      <a:cubicBezTo>
                        <a:pt x="8288" y="3968"/>
                        <a:pt x="8752" y="3849"/>
                        <a:pt x="9169" y="3611"/>
                      </a:cubicBezTo>
                      <a:cubicBezTo>
                        <a:pt x="10585" y="2801"/>
                        <a:pt x="10966" y="1110"/>
                        <a:pt x="11074" y="408"/>
                      </a:cubicBezTo>
                      <a:cubicBezTo>
                        <a:pt x="11109" y="313"/>
                        <a:pt x="11074" y="217"/>
                        <a:pt x="11014" y="134"/>
                      </a:cubicBezTo>
                      <a:cubicBezTo>
                        <a:pt x="10955" y="63"/>
                        <a:pt x="10871" y="15"/>
                        <a:pt x="10764" y="3"/>
                      </a:cubicBezTo>
                      <a:cubicBezTo>
                        <a:pt x="10657" y="3"/>
                        <a:pt x="10574" y="39"/>
                        <a:pt x="10490" y="98"/>
                      </a:cubicBezTo>
                      <a:cubicBezTo>
                        <a:pt x="10252" y="313"/>
                        <a:pt x="9693" y="694"/>
                        <a:pt x="8454" y="753"/>
                      </a:cubicBezTo>
                      <a:cubicBezTo>
                        <a:pt x="7395" y="813"/>
                        <a:pt x="6585" y="1253"/>
                        <a:pt x="6073" y="1622"/>
                      </a:cubicBezTo>
                      <a:cubicBezTo>
                        <a:pt x="6037" y="1658"/>
                        <a:pt x="6002" y="1670"/>
                        <a:pt x="5966" y="1706"/>
                      </a:cubicBezTo>
                      <a:cubicBezTo>
                        <a:pt x="5847" y="1789"/>
                        <a:pt x="5704" y="1848"/>
                        <a:pt x="5549" y="1848"/>
                      </a:cubicBezTo>
                      <a:cubicBezTo>
                        <a:pt x="5406" y="1848"/>
                        <a:pt x="5251" y="1801"/>
                        <a:pt x="5132" y="1706"/>
                      </a:cubicBezTo>
                      <a:cubicBezTo>
                        <a:pt x="5109" y="1670"/>
                        <a:pt x="5073" y="1658"/>
                        <a:pt x="5025" y="1622"/>
                      </a:cubicBezTo>
                      <a:cubicBezTo>
                        <a:pt x="4537" y="1253"/>
                        <a:pt x="3727" y="789"/>
                        <a:pt x="2644" y="753"/>
                      </a:cubicBezTo>
                      <a:cubicBezTo>
                        <a:pt x="1418" y="694"/>
                        <a:pt x="846" y="313"/>
                        <a:pt x="608" y="98"/>
                      </a:cubicBezTo>
                      <a:cubicBezTo>
                        <a:pt x="548" y="28"/>
                        <a:pt x="479" y="0"/>
                        <a:pt x="39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6" name="Google Shape;422;p25">
                  <a:extLst>
                    <a:ext uri="{FF2B5EF4-FFF2-40B4-BE49-F238E27FC236}">
                      <a16:creationId xmlns:a16="http://schemas.microsoft.com/office/drawing/2014/main" id="{D35D8FFB-128D-C800-86FB-C538B684E7C8}"/>
                    </a:ext>
                  </a:extLst>
                </p:cNvPr>
                <p:cNvSpPr/>
                <p:nvPr/>
              </p:nvSpPr>
              <p:spPr>
                <a:xfrm>
                  <a:off x="5762384" y="2464271"/>
                  <a:ext cx="134440" cy="72102"/>
                </a:xfrm>
                <a:custGeom>
                  <a:avLst/>
                  <a:gdLst/>
                  <a:ahLst/>
                  <a:cxnLst/>
                  <a:rect l="l" t="t" r="r" b="b"/>
                  <a:pathLst>
                    <a:path w="4227" h="2267" extrusionOk="0">
                      <a:moveTo>
                        <a:pt x="476" y="397"/>
                      </a:moveTo>
                      <a:lnTo>
                        <a:pt x="560" y="409"/>
                      </a:lnTo>
                      <a:cubicBezTo>
                        <a:pt x="929" y="505"/>
                        <a:pt x="1334" y="564"/>
                        <a:pt x="1774" y="588"/>
                      </a:cubicBezTo>
                      <a:cubicBezTo>
                        <a:pt x="2667" y="636"/>
                        <a:pt x="3358" y="1052"/>
                        <a:pt x="3774" y="1386"/>
                      </a:cubicBezTo>
                      <a:lnTo>
                        <a:pt x="3810" y="1421"/>
                      </a:lnTo>
                      <a:lnTo>
                        <a:pt x="3751" y="1469"/>
                      </a:lnTo>
                      <a:cubicBezTo>
                        <a:pt x="3477" y="1648"/>
                        <a:pt x="3024" y="1874"/>
                        <a:pt x="2548" y="1909"/>
                      </a:cubicBezTo>
                      <a:cubicBezTo>
                        <a:pt x="2490" y="1915"/>
                        <a:pt x="2432" y="1918"/>
                        <a:pt x="2376" y="1918"/>
                      </a:cubicBezTo>
                      <a:cubicBezTo>
                        <a:pt x="2089" y="1918"/>
                        <a:pt x="1827" y="1841"/>
                        <a:pt x="1548" y="1671"/>
                      </a:cubicBezTo>
                      <a:cubicBezTo>
                        <a:pt x="1119" y="1421"/>
                        <a:pt x="762" y="1017"/>
                        <a:pt x="512" y="469"/>
                      </a:cubicBezTo>
                      <a:lnTo>
                        <a:pt x="476" y="397"/>
                      </a:lnTo>
                      <a:close/>
                      <a:moveTo>
                        <a:pt x="174" y="0"/>
                      </a:moveTo>
                      <a:cubicBezTo>
                        <a:pt x="129" y="0"/>
                        <a:pt x="85" y="18"/>
                        <a:pt x="48" y="64"/>
                      </a:cubicBezTo>
                      <a:cubicBezTo>
                        <a:pt x="0" y="112"/>
                        <a:pt x="0" y="183"/>
                        <a:pt x="36" y="243"/>
                      </a:cubicBezTo>
                      <a:lnTo>
                        <a:pt x="214" y="636"/>
                      </a:lnTo>
                      <a:cubicBezTo>
                        <a:pt x="500" y="1243"/>
                        <a:pt x="893" y="1707"/>
                        <a:pt x="1393" y="1993"/>
                      </a:cubicBezTo>
                      <a:cubicBezTo>
                        <a:pt x="1715" y="2183"/>
                        <a:pt x="2060" y="2267"/>
                        <a:pt x="2417" y="2267"/>
                      </a:cubicBezTo>
                      <a:lnTo>
                        <a:pt x="2560" y="2267"/>
                      </a:lnTo>
                      <a:cubicBezTo>
                        <a:pt x="3120" y="2231"/>
                        <a:pt x="3608" y="1993"/>
                        <a:pt x="3917" y="1779"/>
                      </a:cubicBezTo>
                      <a:lnTo>
                        <a:pt x="4155" y="1636"/>
                      </a:lnTo>
                      <a:cubicBezTo>
                        <a:pt x="4203" y="1600"/>
                        <a:pt x="4227" y="1552"/>
                        <a:pt x="4227" y="1493"/>
                      </a:cubicBezTo>
                      <a:cubicBezTo>
                        <a:pt x="4227" y="1421"/>
                        <a:pt x="4215" y="1362"/>
                        <a:pt x="4167" y="1338"/>
                      </a:cubicBezTo>
                      <a:lnTo>
                        <a:pt x="3965" y="1159"/>
                      </a:lnTo>
                      <a:cubicBezTo>
                        <a:pt x="3501" y="778"/>
                        <a:pt x="2762" y="326"/>
                        <a:pt x="1774" y="278"/>
                      </a:cubicBezTo>
                      <a:cubicBezTo>
                        <a:pt x="1357" y="266"/>
                        <a:pt x="965" y="207"/>
                        <a:pt x="631" y="112"/>
                      </a:cubicBezTo>
                      <a:lnTo>
                        <a:pt x="214" y="4"/>
                      </a:lnTo>
                      <a:cubicBezTo>
                        <a:pt x="201" y="2"/>
                        <a:pt x="188" y="0"/>
                        <a:pt x="174"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7" name="Google Shape;423;p25">
                  <a:extLst>
                    <a:ext uri="{FF2B5EF4-FFF2-40B4-BE49-F238E27FC236}">
                      <a16:creationId xmlns:a16="http://schemas.microsoft.com/office/drawing/2014/main" id="{D13F99AF-4167-3186-54DE-2143ABB01D3F}"/>
                    </a:ext>
                  </a:extLst>
                </p:cNvPr>
                <p:cNvSpPr/>
                <p:nvPr/>
              </p:nvSpPr>
              <p:spPr>
                <a:xfrm>
                  <a:off x="5928247" y="2463921"/>
                  <a:ext cx="134821" cy="70957"/>
                </a:xfrm>
                <a:custGeom>
                  <a:avLst/>
                  <a:gdLst/>
                  <a:ahLst/>
                  <a:cxnLst/>
                  <a:rect l="l" t="t" r="r" b="b"/>
                  <a:pathLst>
                    <a:path w="4239" h="2231" extrusionOk="0">
                      <a:moveTo>
                        <a:pt x="3774" y="420"/>
                      </a:moveTo>
                      <a:lnTo>
                        <a:pt x="3727" y="480"/>
                      </a:lnTo>
                      <a:cubicBezTo>
                        <a:pt x="3477" y="1028"/>
                        <a:pt x="3120" y="1432"/>
                        <a:pt x="2691" y="1682"/>
                      </a:cubicBezTo>
                      <a:cubicBezTo>
                        <a:pt x="2416" y="1841"/>
                        <a:pt x="2122" y="1924"/>
                        <a:pt x="1810" y="1924"/>
                      </a:cubicBezTo>
                      <a:cubicBezTo>
                        <a:pt x="1770" y="1924"/>
                        <a:pt x="1731" y="1923"/>
                        <a:pt x="1691" y="1920"/>
                      </a:cubicBezTo>
                      <a:cubicBezTo>
                        <a:pt x="1215" y="1897"/>
                        <a:pt x="774" y="1670"/>
                        <a:pt x="488" y="1480"/>
                      </a:cubicBezTo>
                      <a:lnTo>
                        <a:pt x="441" y="1444"/>
                      </a:lnTo>
                      <a:lnTo>
                        <a:pt x="488" y="1420"/>
                      </a:lnTo>
                      <a:cubicBezTo>
                        <a:pt x="905" y="1075"/>
                        <a:pt x="1596" y="658"/>
                        <a:pt x="2489" y="611"/>
                      </a:cubicBezTo>
                      <a:cubicBezTo>
                        <a:pt x="2929" y="587"/>
                        <a:pt x="3334" y="527"/>
                        <a:pt x="3703" y="432"/>
                      </a:cubicBezTo>
                      <a:lnTo>
                        <a:pt x="3774" y="420"/>
                      </a:lnTo>
                      <a:close/>
                      <a:moveTo>
                        <a:pt x="4043" y="1"/>
                      </a:moveTo>
                      <a:cubicBezTo>
                        <a:pt x="4033" y="1"/>
                        <a:pt x="4023" y="2"/>
                        <a:pt x="4013" y="4"/>
                      </a:cubicBezTo>
                      <a:lnTo>
                        <a:pt x="3596" y="111"/>
                      </a:lnTo>
                      <a:cubicBezTo>
                        <a:pt x="3262" y="194"/>
                        <a:pt x="2870" y="254"/>
                        <a:pt x="2453" y="277"/>
                      </a:cubicBezTo>
                      <a:cubicBezTo>
                        <a:pt x="1476" y="313"/>
                        <a:pt x="726" y="777"/>
                        <a:pt x="262" y="1147"/>
                      </a:cubicBezTo>
                      <a:lnTo>
                        <a:pt x="60" y="1325"/>
                      </a:lnTo>
                      <a:cubicBezTo>
                        <a:pt x="12" y="1361"/>
                        <a:pt x="0" y="1420"/>
                        <a:pt x="0" y="1468"/>
                      </a:cubicBezTo>
                      <a:cubicBezTo>
                        <a:pt x="0" y="1504"/>
                        <a:pt x="24" y="1563"/>
                        <a:pt x="72" y="1599"/>
                      </a:cubicBezTo>
                      <a:lnTo>
                        <a:pt x="310" y="1742"/>
                      </a:lnTo>
                      <a:cubicBezTo>
                        <a:pt x="619" y="1956"/>
                        <a:pt x="1107" y="2194"/>
                        <a:pt x="1667" y="2230"/>
                      </a:cubicBezTo>
                      <a:lnTo>
                        <a:pt x="1810" y="2230"/>
                      </a:lnTo>
                      <a:cubicBezTo>
                        <a:pt x="2167" y="2230"/>
                        <a:pt x="2512" y="2147"/>
                        <a:pt x="2834" y="1956"/>
                      </a:cubicBezTo>
                      <a:cubicBezTo>
                        <a:pt x="3334" y="1670"/>
                        <a:pt x="3727" y="1230"/>
                        <a:pt x="4013" y="599"/>
                      </a:cubicBezTo>
                      <a:lnTo>
                        <a:pt x="4191" y="206"/>
                      </a:lnTo>
                      <a:cubicBezTo>
                        <a:pt x="4239" y="182"/>
                        <a:pt x="4227" y="111"/>
                        <a:pt x="4179" y="63"/>
                      </a:cubicBezTo>
                      <a:cubicBezTo>
                        <a:pt x="4140" y="24"/>
                        <a:pt x="4092" y="1"/>
                        <a:pt x="4043"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8" name="Google Shape;424;p25">
                  <a:extLst>
                    <a:ext uri="{FF2B5EF4-FFF2-40B4-BE49-F238E27FC236}">
                      <a16:creationId xmlns:a16="http://schemas.microsoft.com/office/drawing/2014/main" id="{25FA631D-A126-14A6-DFEE-09AB657C1A5D}"/>
                    </a:ext>
                  </a:extLst>
                </p:cNvPr>
                <p:cNvSpPr/>
                <p:nvPr/>
              </p:nvSpPr>
              <p:spPr>
                <a:xfrm>
                  <a:off x="5966859" y="2655642"/>
                  <a:ext cx="28434" cy="113258"/>
                </a:xfrm>
                <a:custGeom>
                  <a:avLst/>
                  <a:gdLst/>
                  <a:ahLst/>
                  <a:cxnLst/>
                  <a:rect l="l" t="t" r="r" b="b"/>
                  <a:pathLst>
                    <a:path w="894" h="3561" extrusionOk="0">
                      <a:moveTo>
                        <a:pt x="560" y="1893"/>
                      </a:moveTo>
                      <a:lnTo>
                        <a:pt x="560" y="3120"/>
                      </a:lnTo>
                      <a:lnTo>
                        <a:pt x="572" y="3120"/>
                      </a:lnTo>
                      <a:cubicBezTo>
                        <a:pt x="572" y="3179"/>
                        <a:pt x="524" y="3239"/>
                        <a:pt x="453" y="3239"/>
                      </a:cubicBezTo>
                      <a:cubicBezTo>
                        <a:pt x="382" y="3239"/>
                        <a:pt x="334" y="3191"/>
                        <a:pt x="334" y="3120"/>
                      </a:cubicBezTo>
                      <a:lnTo>
                        <a:pt x="334" y="1893"/>
                      </a:lnTo>
                      <a:close/>
                      <a:moveTo>
                        <a:pt x="715" y="0"/>
                      </a:moveTo>
                      <a:cubicBezTo>
                        <a:pt x="632" y="0"/>
                        <a:pt x="560" y="83"/>
                        <a:pt x="560" y="167"/>
                      </a:cubicBezTo>
                      <a:lnTo>
                        <a:pt x="560" y="1572"/>
                      </a:lnTo>
                      <a:lnTo>
                        <a:pt x="334" y="1572"/>
                      </a:lnTo>
                      <a:lnTo>
                        <a:pt x="334" y="381"/>
                      </a:lnTo>
                      <a:cubicBezTo>
                        <a:pt x="334" y="286"/>
                        <a:pt x="262" y="214"/>
                        <a:pt x="167" y="214"/>
                      </a:cubicBezTo>
                      <a:cubicBezTo>
                        <a:pt x="84" y="214"/>
                        <a:pt x="1" y="286"/>
                        <a:pt x="1" y="381"/>
                      </a:cubicBezTo>
                      <a:lnTo>
                        <a:pt x="1" y="3120"/>
                      </a:lnTo>
                      <a:cubicBezTo>
                        <a:pt x="1" y="3358"/>
                        <a:pt x="203" y="3560"/>
                        <a:pt x="453" y="3560"/>
                      </a:cubicBezTo>
                      <a:cubicBezTo>
                        <a:pt x="703" y="3560"/>
                        <a:pt x="894" y="3370"/>
                        <a:pt x="894" y="3120"/>
                      </a:cubicBezTo>
                      <a:lnTo>
                        <a:pt x="894" y="167"/>
                      </a:lnTo>
                      <a:cubicBezTo>
                        <a:pt x="882" y="83"/>
                        <a:pt x="810" y="0"/>
                        <a:pt x="715"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9" name="Google Shape;425;p25">
                  <a:extLst>
                    <a:ext uri="{FF2B5EF4-FFF2-40B4-BE49-F238E27FC236}">
                      <a16:creationId xmlns:a16="http://schemas.microsoft.com/office/drawing/2014/main" id="{1BBF6DDE-0FFB-2750-7323-4C79BF05FC2F}"/>
                    </a:ext>
                  </a:extLst>
                </p:cNvPr>
                <p:cNvSpPr/>
                <p:nvPr/>
              </p:nvSpPr>
              <p:spPr>
                <a:xfrm>
                  <a:off x="6054704" y="2499988"/>
                  <a:ext cx="27670" cy="271169"/>
                </a:xfrm>
                <a:custGeom>
                  <a:avLst/>
                  <a:gdLst/>
                  <a:ahLst/>
                  <a:cxnLst/>
                  <a:rect l="l" t="t" r="r" b="b"/>
                  <a:pathLst>
                    <a:path w="870" h="8526" extrusionOk="0">
                      <a:moveTo>
                        <a:pt x="548" y="6775"/>
                      </a:moveTo>
                      <a:lnTo>
                        <a:pt x="548" y="8097"/>
                      </a:lnTo>
                      <a:lnTo>
                        <a:pt x="560" y="8097"/>
                      </a:lnTo>
                      <a:cubicBezTo>
                        <a:pt x="560" y="8156"/>
                        <a:pt x="513" y="8216"/>
                        <a:pt x="441" y="8216"/>
                      </a:cubicBezTo>
                      <a:cubicBezTo>
                        <a:pt x="370" y="8216"/>
                        <a:pt x="322" y="8168"/>
                        <a:pt x="322" y="8097"/>
                      </a:cubicBezTo>
                      <a:lnTo>
                        <a:pt x="322" y="6775"/>
                      </a:lnTo>
                      <a:close/>
                      <a:moveTo>
                        <a:pt x="715" y="1"/>
                      </a:moveTo>
                      <a:cubicBezTo>
                        <a:pt x="620" y="1"/>
                        <a:pt x="548" y="72"/>
                        <a:pt x="548" y="167"/>
                      </a:cubicBezTo>
                      <a:lnTo>
                        <a:pt x="548" y="6442"/>
                      </a:lnTo>
                      <a:lnTo>
                        <a:pt x="322" y="6442"/>
                      </a:lnTo>
                      <a:lnTo>
                        <a:pt x="322" y="1167"/>
                      </a:lnTo>
                      <a:cubicBezTo>
                        <a:pt x="322" y="1072"/>
                        <a:pt x="251" y="1001"/>
                        <a:pt x="156" y="1001"/>
                      </a:cubicBezTo>
                      <a:cubicBezTo>
                        <a:pt x="72" y="1001"/>
                        <a:pt x="1" y="1072"/>
                        <a:pt x="1" y="1167"/>
                      </a:cubicBezTo>
                      <a:lnTo>
                        <a:pt x="1" y="8097"/>
                      </a:lnTo>
                      <a:cubicBezTo>
                        <a:pt x="1" y="8335"/>
                        <a:pt x="191" y="8526"/>
                        <a:pt x="441" y="8526"/>
                      </a:cubicBezTo>
                      <a:cubicBezTo>
                        <a:pt x="679" y="8526"/>
                        <a:pt x="870" y="8335"/>
                        <a:pt x="870" y="8097"/>
                      </a:cubicBezTo>
                      <a:lnTo>
                        <a:pt x="870" y="167"/>
                      </a:lnTo>
                      <a:cubicBezTo>
                        <a:pt x="870" y="72"/>
                        <a:pt x="810" y="1"/>
                        <a:pt x="715"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grpSp>
      </p:grpSp>
    </p:spTree>
    <p:extLst>
      <p:ext uri="{BB962C8B-B14F-4D97-AF65-F5344CB8AC3E}">
        <p14:creationId xmlns:p14="http://schemas.microsoft.com/office/powerpoint/2010/main" val="38209419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3"/>
        <p:cNvGrpSpPr/>
        <p:nvPr/>
      </p:nvGrpSpPr>
      <p:grpSpPr>
        <a:xfrm>
          <a:off x="0" y="0"/>
          <a:ext cx="0" cy="0"/>
          <a:chOff x="0" y="0"/>
          <a:chExt cx="0" cy="0"/>
        </a:xfrm>
      </p:grpSpPr>
      <p:sp>
        <p:nvSpPr>
          <p:cNvPr id="774" name="Google Shape;774;p41"/>
          <p:cNvSpPr txBox="1">
            <a:spLocks noGrp="1"/>
          </p:cNvSpPr>
          <p:nvPr>
            <p:ph type="title"/>
          </p:nvPr>
        </p:nvSpPr>
        <p:spPr>
          <a:xfrm>
            <a:off x="713250" y="534768"/>
            <a:ext cx="7717500" cy="574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l-PL" dirty="0"/>
              <a:t>MILAN FASHION WEEK</a:t>
            </a:r>
            <a:endParaRPr dirty="0">
              <a:solidFill>
                <a:schemeClr val="lt2"/>
              </a:solidFill>
            </a:endParaRPr>
          </a:p>
        </p:txBody>
      </p:sp>
      <p:sp>
        <p:nvSpPr>
          <p:cNvPr id="776" name="Google Shape;776;p41"/>
          <p:cNvSpPr txBox="1">
            <a:spLocks noGrp="1"/>
          </p:cNvSpPr>
          <p:nvPr>
            <p:ph type="subTitle" idx="2"/>
          </p:nvPr>
        </p:nvSpPr>
        <p:spPr>
          <a:xfrm>
            <a:off x="548819" y="1376290"/>
            <a:ext cx="5025123" cy="3498277"/>
          </a:xfrm>
          <a:prstGeom prst="rect">
            <a:avLst/>
          </a:prstGeom>
        </p:spPr>
        <p:txBody>
          <a:bodyPr spcFirstLastPara="1" wrap="square" lIns="91425" tIns="91425" rIns="91425" bIns="91425" anchor="t" anchorCtr="0">
            <a:noAutofit/>
          </a:bodyPr>
          <a:lstStyle/>
          <a:p>
            <a:pPr marL="0" lvl="0" indent="0" algn="just" rtl="0">
              <a:lnSpc>
                <a:spcPct val="125000"/>
              </a:lnSpc>
              <a:spcBef>
                <a:spcPts val="0"/>
              </a:spcBef>
              <a:spcAft>
                <a:spcPts val="0"/>
              </a:spcAft>
              <a:buNone/>
            </a:pPr>
            <a:r>
              <a:rPr lang="en-US" sz="1600" dirty="0">
                <a:latin typeface="Poor Richard" panose="02080502050505020702" pitchFamily="18" charset="0"/>
              </a:rPr>
              <a:t>Milan Fashion Week is an event that no notable fashion house or designer misses, which signifies its importance.</a:t>
            </a:r>
          </a:p>
          <a:p>
            <a:pPr marL="0" lvl="0" indent="0" algn="just" rtl="0">
              <a:lnSpc>
                <a:spcPct val="125000"/>
              </a:lnSpc>
              <a:spcBef>
                <a:spcPts val="0"/>
              </a:spcBef>
              <a:spcAft>
                <a:spcPts val="0"/>
              </a:spcAft>
              <a:buNone/>
            </a:pPr>
            <a:r>
              <a:rPr lang="en-US" sz="1600" dirty="0">
                <a:latin typeface="Poor Richard" panose="02080502050505020702" pitchFamily="18" charset="0"/>
              </a:rPr>
              <a:t>The event is the dream event of young designers wanting to showcase their skills to people worldwide. It is the significance attached that has made the event a premier event in the world of fashion.</a:t>
            </a:r>
          </a:p>
          <a:p>
            <a:pPr marL="0" lvl="0" indent="0" algn="just" rtl="0">
              <a:lnSpc>
                <a:spcPct val="125000"/>
              </a:lnSpc>
              <a:spcBef>
                <a:spcPts val="0"/>
              </a:spcBef>
              <a:spcAft>
                <a:spcPts val="0"/>
              </a:spcAft>
              <a:buNone/>
            </a:pPr>
            <a:r>
              <a:rPr lang="en-US" sz="1600" dirty="0">
                <a:latin typeface="Poor Richard" panose="02080502050505020702" pitchFamily="18" charset="0"/>
              </a:rPr>
              <a:t>Unlike other fashion events, Milan holds the fashion week twice a year to accommodate all the potential designers and fashion houses.</a:t>
            </a:r>
          </a:p>
          <a:p>
            <a:pPr marL="0" lvl="0" indent="0" algn="just" rtl="0">
              <a:lnSpc>
                <a:spcPct val="125000"/>
              </a:lnSpc>
              <a:spcBef>
                <a:spcPts val="0"/>
              </a:spcBef>
              <a:spcAft>
                <a:spcPts val="0"/>
              </a:spcAft>
              <a:buNone/>
            </a:pPr>
            <a:r>
              <a:rPr lang="en-US" sz="1600" dirty="0">
                <a:latin typeface="Poor Richard" panose="02080502050505020702" pitchFamily="18" charset="0"/>
              </a:rPr>
              <a:t>Holding fashion weeks twice a year allows them the chance to showcase their talent in front of the world.</a:t>
            </a:r>
          </a:p>
        </p:txBody>
      </p:sp>
      <p:grpSp>
        <p:nvGrpSpPr>
          <p:cNvPr id="780" name="Google Shape;780;p41"/>
          <p:cNvGrpSpPr/>
          <p:nvPr/>
        </p:nvGrpSpPr>
        <p:grpSpPr>
          <a:xfrm>
            <a:off x="5751451" y="539500"/>
            <a:ext cx="2679293" cy="4059923"/>
            <a:chOff x="5751451" y="539500"/>
            <a:chExt cx="2679293" cy="4059923"/>
          </a:xfrm>
        </p:grpSpPr>
        <p:sp>
          <p:nvSpPr>
            <p:cNvPr id="781" name="Google Shape;781;p41"/>
            <p:cNvSpPr/>
            <p:nvPr/>
          </p:nvSpPr>
          <p:spPr>
            <a:xfrm>
              <a:off x="7184808" y="539500"/>
              <a:ext cx="355656" cy="376201"/>
            </a:xfrm>
            <a:custGeom>
              <a:avLst/>
              <a:gdLst/>
              <a:ahLst/>
              <a:cxnLst/>
              <a:rect l="l" t="t" r="r" b="b"/>
              <a:pathLst>
                <a:path w="4674" h="4944" extrusionOk="0">
                  <a:moveTo>
                    <a:pt x="2524" y="0"/>
                  </a:moveTo>
                  <a:cubicBezTo>
                    <a:pt x="2192" y="0"/>
                    <a:pt x="1862" y="85"/>
                    <a:pt x="1562" y="245"/>
                  </a:cubicBezTo>
                  <a:cubicBezTo>
                    <a:pt x="1401" y="295"/>
                    <a:pt x="1252" y="357"/>
                    <a:pt x="1116" y="456"/>
                  </a:cubicBezTo>
                  <a:cubicBezTo>
                    <a:pt x="645" y="778"/>
                    <a:pt x="496" y="1237"/>
                    <a:pt x="571" y="1708"/>
                  </a:cubicBezTo>
                  <a:cubicBezTo>
                    <a:pt x="571" y="1745"/>
                    <a:pt x="571" y="1782"/>
                    <a:pt x="583" y="1832"/>
                  </a:cubicBezTo>
                  <a:cubicBezTo>
                    <a:pt x="310" y="2241"/>
                    <a:pt x="137" y="2774"/>
                    <a:pt x="75" y="3232"/>
                  </a:cubicBezTo>
                  <a:cubicBezTo>
                    <a:pt x="0" y="3703"/>
                    <a:pt x="186" y="4150"/>
                    <a:pt x="657" y="4286"/>
                  </a:cubicBezTo>
                  <a:cubicBezTo>
                    <a:pt x="723" y="4304"/>
                    <a:pt x="793" y="4313"/>
                    <a:pt x="865" y="4313"/>
                  </a:cubicBezTo>
                  <a:cubicBezTo>
                    <a:pt x="1237" y="4313"/>
                    <a:pt x="1648" y="4078"/>
                    <a:pt x="1711" y="3703"/>
                  </a:cubicBezTo>
                  <a:cubicBezTo>
                    <a:pt x="1748" y="3530"/>
                    <a:pt x="1773" y="3356"/>
                    <a:pt x="1847" y="3208"/>
                  </a:cubicBezTo>
                  <a:cubicBezTo>
                    <a:pt x="1999" y="3245"/>
                    <a:pt x="2150" y="3262"/>
                    <a:pt x="2296" y="3262"/>
                  </a:cubicBezTo>
                  <a:cubicBezTo>
                    <a:pt x="2341" y="3262"/>
                    <a:pt x="2386" y="3260"/>
                    <a:pt x="2430" y="3257"/>
                  </a:cubicBezTo>
                  <a:cubicBezTo>
                    <a:pt x="2479" y="3356"/>
                    <a:pt x="2541" y="3468"/>
                    <a:pt x="2591" y="3579"/>
                  </a:cubicBezTo>
                  <a:cubicBezTo>
                    <a:pt x="2740" y="3889"/>
                    <a:pt x="2876" y="4212"/>
                    <a:pt x="3025" y="4521"/>
                  </a:cubicBezTo>
                  <a:cubicBezTo>
                    <a:pt x="3148" y="4801"/>
                    <a:pt x="3461" y="4944"/>
                    <a:pt x="3760" y="4944"/>
                  </a:cubicBezTo>
                  <a:cubicBezTo>
                    <a:pt x="3912" y="4944"/>
                    <a:pt x="4060" y="4907"/>
                    <a:pt x="4177" y="4831"/>
                  </a:cubicBezTo>
                  <a:cubicBezTo>
                    <a:pt x="4611" y="4546"/>
                    <a:pt x="4673" y="4063"/>
                    <a:pt x="4487" y="3641"/>
                  </a:cubicBezTo>
                  <a:cubicBezTo>
                    <a:pt x="4326" y="3257"/>
                    <a:pt x="4153" y="2823"/>
                    <a:pt x="3954" y="2414"/>
                  </a:cubicBezTo>
                  <a:cubicBezTo>
                    <a:pt x="3967" y="2390"/>
                    <a:pt x="3967" y="2377"/>
                    <a:pt x="3979" y="2340"/>
                  </a:cubicBezTo>
                  <a:cubicBezTo>
                    <a:pt x="4413" y="1770"/>
                    <a:pt x="4475" y="1026"/>
                    <a:pt x="3781" y="456"/>
                  </a:cubicBezTo>
                  <a:cubicBezTo>
                    <a:pt x="3400" y="146"/>
                    <a:pt x="2960" y="0"/>
                    <a:pt x="252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41"/>
            <p:cNvSpPr/>
            <p:nvPr/>
          </p:nvSpPr>
          <p:spPr>
            <a:xfrm>
              <a:off x="7258390" y="1192451"/>
              <a:ext cx="47786" cy="183839"/>
            </a:xfrm>
            <a:custGeom>
              <a:avLst/>
              <a:gdLst/>
              <a:ahLst/>
              <a:cxnLst/>
              <a:rect l="l" t="t" r="r" b="b"/>
              <a:pathLst>
                <a:path w="628" h="2416" extrusionOk="0">
                  <a:moveTo>
                    <a:pt x="470" y="1"/>
                  </a:moveTo>
                  <a:cubicBezTo>
                    <a:pt x="347" y="1"/>
                    <a:pt x="264" y="207"/>
                    <a:pt x="236" y="365"/>
                  </a:cubicBezTo>
                  <a:cubicBezTo>
                    <a:pt x="186" y="687"/>
                    <a:pt x="186" y="1022"/>
                    <a:pt x="174" y="1357"/>
                  </a:cubicBezTo>
                  <a:cubicBezTo>
                    <a:pt x="161" y="1667"/>
                    <a:pt x="0" y="2014"/>
                    <a:pt x="50" y="2311"/>
                  </a:cubicBezTo>
                  <a:cubicBezTo>
                    <a:pt x="58" y="2377"/>
                    <a:pt x="105" y="2416"/>
                    <a:pt x="154" y="2416"/>
                  </a:cubicBezTo>
                  <a:cubicBezTo>
                    <a:pt x="178" y="2416"/>
                    <a:pt x="203" y="2406"/>
                    <a:pt x="223" y="2385"/>
                  </a:cubicBezTo>
                  <a:cubicBezTo>
                    <a:pt x="484" y="2138"/>
                    <a:pt x="422" y="1481"/>
                    <a:pt x="422" y="1146"/>
                  </a:cubicBezTo>
                  <a:cubicBezTo>
                    <a:pt x="422" y="923"/>
                    <a:pt x="422" y="675"/>
                    <a:pt x="434" y="440"/>
                  </a:cubicBezTo>
                  <a:cubicBezTo>
                    <a:pt x="445" y="355"/>
                    <a:pt x="428" y="106"/>
                    <a:pt x="524" y="106"/>
                  </a:cubicBezTo>
                  <a:cubicBezTo>
                    <a:pt x="540" y="106"/>
                    <a:pt x="559" y="114"/>
                    <a:pt x="583" y="130"/>
                  </a:cubicBezTo>
                  <a:cubicBezTo>
                    <a:pt x="587" y="132"/>
                    <a:pt x="592" y="133"/>
                    <a:pt x="596" y="133"/>
                  </a:cubicBezTo>
                  <a:cubicBezTo>
                    <a:pt x="615" y="133"/>
                    <a:pt x="628" y="111"/>
                    <a:pt x="608" y="80"/>
                  </a:cubicBezTo>
                  <a:cubicBezTo>
                    <a:pt x="558" y="24"/>
                    <a:pt x="512" y="1"/>
                    <a:pt x="47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41"/>
            <p:cNvSpPr/>
            <p:nvPr/>
          </p:nvSpPr>
          <p:spPr>
            <a:xfrm>
              <a:off x="5751451" y="1321124"/>
              <a:ext cx="2679293" cy="2943714"/>
            </a:xfrm>
            <a:custGeom>
              <a:avLst/>
              <a:gdLst/>
              <a:ahLst/>
              <a:cxnLst/>
              <a:rect l="l" t="t" r="r" b="b"/>
              <a:pathLst>
                <a:path w="35211" h="38686" extrusionOk="0">
                  <a:moveTo>
                    <a:pt x="19824" y="2249"/>
                  </a:moveTo>
                  <a:cubicBezTo>
                    <a:pt x="20412" y="2249"/>
                    <a:pt x="20988" y="2349"/>
                    <a:pt x="21527" y="2591"/>
                  </a:cubicBezTo>
                  <a:cubicBezTo>
                    <a:pt x="21321" y="2608"/>
                    <a:pt x="21114" y="2616"/>
                    <a:pt x="20906" y="2616"/>
                  </a:cubicBezTo>
                  <a:cubicBezTo>
                    <a:pt x="20215" y="2616"/>
                    <a:pt x="19520" y="2521"/>
                    <a:pt x="18862" y="2330"/>
                  </a:cubicBezTo>
                  <a:cubicBezTo>
                    <a:pt x="19184" y="2278"/>
                    <a:pt x="19506" y="2249"/>
                    <a:pt x="19824" y="2249"/>
                  </a:cubicBezTo>
                  <a:close/>
                  <a:moveTo>
                    <a:pt x="22729" y="3954"/>
                  </a:moveTo>
                  <a:lnTo>
                    <a:pt x="22729" y="3954"/>
                  </a:lnTo>
                  <a:cubicBezTo>
                    <a:pt x="22618" y="4351"/>
                    <a:pt x="22370" y="4661"/>
                    <a:pt x="21899" y="4747"/>
                  </a:cubicBezTo>
                  <a:cubicBezTo>
                    <a:pt x="22209" y="4574"/>
                    <a:pt x="22506" y="4289"/>
                    <a:pt x="22729" y="3954"/>
                  </a:cubicBezTo>
                  <a:close/>
                  <a:moveTo>
                    <a:pt x="24824" y="0"/>
                  </a:moveTo>
                  <a:cubicBezTo>
                    <a:pt x="24117" y="99"/>
                    <a:pt x="23423" y="62"/>
                    <a:pt x="22717" y="199"/>
                  </a:cubicBezTo>
                  <a:cubicBezTo>
                    <a:pt x="22572" y="235"/>
                    <a:pt x="22592" y="472"/>
                    <a:pt x="22743" y="472"/>
                  </a:cubicBezTo>
                  <a:cubicBezTo>
                    <a:pt x="22746" y="472"/>
                    <a:pt x="22750" y="472"/>
                    <a:pt x="22754" y="471"/>
                  </a:cubicBezTo>
                  <a:cubicBezTo>
                    <a:pt x="22906" y="452"/>
                    <a:pt x="23395" y="378"/>
                    <a:pt x="23843" y="378"/>
                  </a:cubicBezTo>
                  <a:cubicBezTo>
                    <a:pt x="24272" y="378"/>
                    <a:pt x="24663" y="446"/>
                    <a:pt x="24688" y="694"/>
                  </a:cubicBezTo>
                  <a:cubicBezTo>
                    <a:pt x="24750" y="1376"/>
                    <a:pt x="24688" y="2083"/>
                    <a:pt x="24725" y="2764"/>
                  </a:cubicBezTo>
                  <a:cubicBezTo>
                    <a:pt x="24750" y="3582"/>
                    <a:pt x="25072" y="4289"/>
                    <a:pt x="25406" y="5032"/>
                  </a:cubicBezTo>
                  <a:cubicBezTo>
                    <a:pt x="26113" y="6619"/>
                    <a:pt x="25853" y="7623"/>
                    <a:pt x="24688" y="8899"/>
                  </a:cubicBezTo>
                  <a:cubicBezTo>
                    <a:pt x="23944" y="7424"/>
                    <a:pt x="23113" y="5950"/>
                    <a:pt x="21589" y="5429"/>
                  </a:cubicBezTo>
                  <a:cubicBezTo>
                    <a:pt x="21579" y="5424"/>
                    <a:pt x="21570" y="5422"/>
                    <a:pt x="21562" y="5422"/>
                  </a:cubicBezTo>
                  <a:cubicBezTo>
                    <a:pt x="21504" y="5422"/>
                    <a:pt x="21475" y="5521"/>
                    <a:pt x="21539" y="5553"/>
                  </a:cubicBezTo>
                  <a:cubicBezTo>
                    <a:pt x="22940" y="6297"/>
                    <a:pt x="23708" y="7722"/>
                    <a:pt x="24427" y="9172"/>
                  </a:cubicBezTo>
                  <a:cubicBezTo>
                    <a:pt x="23832" y="9779"/>
                    <a:pt x="23237" y="10350"/>
                    <a:pt x="22779" y="11081"/>
                  </a:cubicBezTo>
                  <a:cubicBezTo>
                    <a:pt x="22633" y="11330"/>
                    <a:pt x="22838" y="11544"/>
                    <a:pt x="23057" y="11544"/>
                  </a:cubicBezTo>
                  <a:cubicBezTo>
                    <a:pt x="23153" y="11544"/>
                    <a:pt x="23252" y="11502"/>
                    <a:pt x="23324" y="11403"/>
                  </a:cubicBezTo>
                  <a:cubicBezTo>
                    <a:pt x="23733" y="10833"/>
                    <a:pt x="24241" y="10325"/>
                    <a:pt x="24725" y="9792"/>
                  </a:cubicBezTo>
                  <a:cubicBezTo>
                    <a:pt x="25134" y="10672"/>
                    <a:pt x="25568" y="11527"/>
                    <a:pt x="26113" y="12246"/>
                  </a:cubicBezTo>
                  <a:cubicBezTo>
                    <a:pt x="26968" y="13361"/>
                    <a:pt x="28331" y="14192"/>
                    <a:pt x="29459" y="14985"/>
                  </a:cubicBezTo>
                  <a:cubicBezTo>
                    <a:pt x="30934" y="16001"/>
                    <a:pt x="32484" y="16931"/>
                    <a:pt x="34033" y="17860"/>
                  </a:cubicBezTo>
                  <a:cubicBezTo>
                    <a:pt x="33438" y="17922"/>
                    <a:pt x="32868" y="17972"/>
                    <a:pt x="32285" y="18071"/>
                  </a:cubicBezTo>
                  <a:cubicBezTo>
                    <a:pt x="32050" y="18096"/>
                    <a:pt x="32050" y="18393"/>
                    <a:pt x="32161" y="18530"/>
                  </a:cubicBezTo>
                  <a:cubicBezTo>
                    <a:pt x="32384" y="18815"/>
                    <a:pt x="32595" y="19137"/>
                    <a:pt x="32806" y="19434"/>
                  </a:cubicBezTo>
                  <a:cubicBezTo>
                    <a:pt x="32595" y="19372"/>
                    <a:pt x="32360" y="19323"/>
                    <a:pt x="32124" y="19249"/>
                  </a:cubicBezTo>
                  <a:cubicBezTo>
                    <a:pt x="32093" y="19238"/>
                    <a:pt x="32063" y="19233"/>
                    <a:pt x="32035" y="19233"/>
                  </a:cubicBezTo>
                  <a:cubicBezTo>
                    <a:pt x="31842" y="19233"/>
                    <a:pt x="31738" y="19472"/>
                    <a:pt x="31814" y="19645"/>
                  </a:cubicBezTo>
                  <a:cubicBezTo>
                    <a:pt x="32062" y="20215"/>
                    <a:pt x="32236" y="20810"/>
                    <a:pt x="32508" y="21368"/>
                  </a:cubicBezTo>
                  <a:cubicBezTo>
                    <a:pt x="32431" y="21374"/>
                    <a:pt x="32354" y="21377"/>
                    <a:pt x="32279" y="21377"/>
                  </a:cubicBezTo>
                  <a:cubicBezTo>
                    <a:pt x="31607" y="21377"/>
                    <a:pt x="31010" y="21141"/>
                    <a:pt x="30364" y="20885"/>
                  </a:cubicBezTo>
                  <a:cubicBezTo>
                    <a:pt x="30337" y="20875"/>
                    <a:pt x="30310" y="20870"/>
                    <a:pt x="30284" y="20870"/>
                  </a:cubicBezTo>
                  <a:cubicBezTo>
                    <a:pt x="30115" y="20870"/>
                    <a:pt x="29997" y="21067"/>
                    <a:pt x="30029" y="21207"/>
                  </a:cubicBezTo>
                  <a:cubicBezTo>
                    <a:pt x="30253" y="22074"/>
                    <a:pt x="30699" y="22843"/>
                    <a:pt x="30959" y="23673"/>
                  </a:cubicBezTo>
                  <a:cubicBezTo>
                    <a:pt x="30067" y="23624"/>
                    <a:pt x="29311" y="23239"/>
                    <a:pt x="28505" y="22818"/>
                  </a:cubicBezTo>
                  <a:cubicBezTo>
                    <a:pt x="28459" y="22798"/>
                    <a:pt x="28414" y="22788"/>
                    <a:pt x="28372" y="22788"/>
                  </a:cubicBezTo>
                  <a:cubicBezTo>
                    <a:pt x="28206" y="22788"/>
                    <a:pt x="28079" y="22931"/>
                    <a:pt x="28108" y="23128"/>
                  </a:cubicBezTo>
                  <a:cubicBezTo>
                    <a:pt x="28356" y="24429"/>
                    <a:pt x="29273" y="25396"/>
                    <a:pt x="29844" y="26561"/>
                  </a:cubicBezTo>
                  <a:cubicBezTo>
                    <a:pt x="28691" y="26264"/>
                    <a:pt x="27885" y="25260"/>
                    <a:pt x="26869" y="24615"/>
                  </a:cubicBezTo>
                  <a:cubicBezTo>
                    <a:pt x="26833" y="24593"/>
                    <a:pt x="26796" y="24583"/>
                    <a:pt x="26760" y="24583"/>
                  </a:cubicBezTo>
                  <a:cubicBezTo>
                    <a:pt x="26633" y="24583"/>
                    <a:pt x="26516" y="24703"/>
                    <a:pt x="26497" y="24838"/>
                  </a:cubicBezTo>
                  <a:cubicBezTo>
                    <a:pt x="26460" y="25272"/>
                    <a:pt x="26460" y="25669"/>
                    <a:pt x="26497" y="26065"/>
                  </a:cubicBezTo>
                  <a:cubicBezTo>
                    <a:pt x="26088" y="25408"/>
                    <a:pt x="25667" y="24776"/>
                    <a:pt x="25159" y="24206"/>
                  </a:cubicBezTo>
                  <a:cubicBezTo>
                    <a:pt x="25110" y="24154"/>
                    <a:pt x="25045" y="24130"/>
                    <a:pt x="24980" y="24130"/>
                  </a:cubicBezTo>
                  <a:cubicBezTo>
                    <a:pt x="24844" y="24130"/>
                    <a:pt x="24708" y="24233"/>
                    <a:pt x="24725" y="24392"/>
                  </a:cubicBezTo>
                  <a:cubicBezTo>
                    <a:pt x="24762" y="25111"/>
                    <a:pt x="24923" y="25817"/>
                    <a:pt x="25121" y="26499"/>
                  </a:cubicBezTo>
                  <a:cubicBezTo>
                    <a:pt x="24973" y="26400"/>
                    <a:pt x="24811" y="26313"/>
                    <a:pt x="24663" y="26227"/>
                  </a:cubicBezTo>
                  <a:cubicBezTo>
                    <a:pt x="24620" y="26207"/>
                    <a:pt x="24577" y="26198"/>
                    <a:pt x="24535" y="26198"/>
                  </a:cubicBezTo>
                  <a:cubicBezTo>
                    <a:pt x="24419" y="26198"/>
                    <a:pt x="24318" y="26269"/>
                    <a:pt x="24291" y="26388"/>
                  </a:cubicBezTo>
                  <a:cubicBezTo>
                    <a:pt x="24055" y="27082"/>
                    <a:pt x="23894" y="27776"/>
                    <a:pt x="23708" y="28482"/>
                  </a:cubicBezTo>
                  <a:cubicBezTo>
                    <a:pt x="23685" y="28368"/>
                    <a:pt x="23573" y="28281"/>
                    <a:pt x="23467" y="28281"/>
                  </a:cubicBezTo>
                  <a:cubicBezTo>
                    <a:pt x="23401" y="28281"/>
                    <a:pt x="23337" y="28315"/>
                    <a:pt x="23299" y="28395"/>
                  </a:cubicBezTo>
                  <a:cubicBezTo>
                    <a:pt x="22995" y="28957"/>
                    <a:pt x="22662" y="29170"/>
                    <a:pt x="22321" y="29170"/>
                  </a:cubicBezTo>
                  <a:cubicBezTo>
                    <a:pt x="21426" y="29170"/>
                    <a:pt x="20475" y="27701"/>
                    <a:pt x="19829" y="27181"/>
                  </a:cubicBezTo>
                  <a:cubicBezTo>
                    <a:pt x="19778" y="27135"/>
                    <a:pt x="19711" y="27111"/>
                    <a:pt x="19647" y="27111"/>
                  </a:cubicBezTo>
                  <a:cubicBezTo>
                    <a:pt x="19573" y="27111"/>
                    <a:pt x="19503" y="27144"/>
                    <a:pt x="19470" y="27218"/>
                  </a:cubicBezTo>
                  <a:cubicBezTo>
                    <a:pt x="19346" y="27491"/>
                    <a:pt x="19172" y="27689"/>
                    <a:pt x="18999" y="27900"/>
                  </a:cubicBezTo>
                  <a:cubicBezTo>
                    <a:pt x="18800" y="27342"/>
                    <a:pt x="18552" y="26821"/>
                    <a:pt x="18404" y="26251"/>
                  </a:cubicBezTo>
                  <a:cubicBezTo>
                    <a:pt x="18373" y="26146"/>
                    <a:pt x="18283" y="26093"/>
                    <a:pt x="18194" y="26093"/>
                  </a:cubicBezTo>
                  <a:cubicBezTo>
                    <a:pt x="18106" y="26093"/>
                    <a:pt x="18019" y="26146"/>
                    <a:pt x="17995" y="26251"/>
                  </a:cubicBezTo>
                  <a:cubicBezTo>
                    <a:pt x="17809" y="26958"/>
                    <a:pt x="17734" y="27714"/>
                    <a:pt x="17474" y="28420"/>
                  </a:cubicBezTo>
                  <a:cubicBezTo>
                    <a:pt x="17437" y="28383"/>
                    <a:pt x="17412" y="28334"/>
                    <a:pt x="17387" y="28309"/>
                  </a:cubicBezTo>
                  <a:cubicBezTo>
                    <a:pt x="17372" y="28290"/>
                    <a:pt x="17351" y="28283"/>
                    <a:pt x="17330" y="28283"/>
                  </a:cubicBezTo>
                  <a:cubicBezTo>
                    <a:pt x="17265" y="28283"/>
                    <a:pt x="17192" y="28355"/>
                    <a:pt x="17239" y="28420"/>
                  </a:cubicBezTo>
                  <a:cubicBezTo>
                    <a:pt x="17288" y="28482"/>
                    <a:pt x="17325" y="28557"/>
                    <a:pt x="17375" y="28619"/>
                  </a:cubicBezTo>
                  <a:cubicBezTo>
                    <a:pt x="17325" y="28705"/>
                    <a:pt x="17288" y="28805"/>
                    <a:pt x="17239" y="28879"/>
                  </a:cubicBezTo>
                  <a:cubicBezTo>
                    <a:pt x="16941" y="27925"/>
                    <a:pt x="16854" y="26933"/>
                    <a:pt x="16631" y="25941"/>
                  </a:cubicBezTo>
                  <a:cubicBezTo>
                    <a:pt x="16604" y="25837"/>
                    <a:pt x="16510" y="25780"/>
                    <a:pt x="16417" y="25780"/>
                  </a:cubicBezTo>
                  <a:cubicBezTo>
                    <a:pt x="16345" y="25780"/>
                    <a:pt x="16273" y="25815"/>
                    <a:pt x="16235" y="25892"/>
                  </a:cubicBezTo>
                  <a:cubicBezTo>
                    <a:pt x="15776" y="26747"/>
                    <a:pt x="15528" y="27863"/>
                    <a:pt x="14822" y="28557"/>
                  </a:cubicBezTo>
                  <a:cubicBezTo>
                    <a:pt x="14723" y="27367"/>
                    <a:pt x="14698" y="26165"/>
                    <a:pt x="14698" y="24975"/>
                  </a:cubicBezTo>
                  <a:cubicBezTo>
                    <a:pt x="14698" y="24862"/>
                    <a:pt x="14602" y="24790"/>
                    <a:pt x="14504" y="24790"/>
                  </a:cubicBezTo>
                  <a:cubicBezTo>
                    <a:pt x="14441" y="24790"/>
                    <a:pt x="14377" y="24820"/>
                    <a:pt x="14338" y="24888"/>
                  </a:cubicBezTo>
                  <a:cubicBezTo>
                    <a:pt x="13719" y="26065"/>
                    <a:pt x="13359" y="27863"/>
                    <a:pt x="12182" y="28631"/>
                  </a:cubicBezTo>
                  <a:cubicBezTo>
                    <a:pt x="12107" y="27206"/>
                    <a:pt x="12244" y="25768"/>
                    <a:pt x="12021" y="24343"/>
                  </a:cubicBezTo>
                  <a:cubicBezTo>
                    <a:pt x="12005" y="24259"/>
                    <a:pt x="11930" y="24218"/>
                    <a:pt x="11854" y="24218"/>
                  </a:cubicBezTo>
                  <a:cubicBezTo>
                    <a:pt x="11806" y="24218"/>
                    <a:pt x="11757" y="24234"/>
                    <a:pt x="11723" y="24268"/>
                  </a:cubicBezTo>
                  <a:cubicBezTo>
                    <a:pt x="10732" y="25210"/>
                    <a:pt x="10124" y="26400"/>
                    <a:pt x="9455" y="27577"/>
                  </a:cubicBezTo>
                  <a:cubicBezTo>
                    <a:pt x="9790" y="25532"/>
                    <a:pt x="10880" y="23351"/>
                    <a:pt x="10099" y="21393"/>
                  </a:cubicBezTo>
                  <a:cubicBezTo>
                    <a:pt x="10063" y="21328"/>
                    <a:pt x="9992" y="21271"/>
                    <a:pt x="9912" y="21271"/>
                  </a:cubicBezTo>
                  <a:cubicBezTo>
                    <a:pt x="9884" y="21271"/>
                    <a:pt x="9856" y="21278"/>
                    <a:pt x="9827" y="21294"/>
                  </a:cubicBezTo>
                  <a:cubicBezTo>
                    <a:pt x="8315" y="22248"/>
                    <a:pt x="7435" y="23748"/>
                    <a:pt x="6480" y="25223"/>
                  </a:cubicBezTo>
                  <a:cubicBezTo>
                    <a:pt x="6790" y="24107"/>
                    <a:pt x="7224" y="23054"/>
                    <a:pt x="7286" y="21876"/>
                  </a:cubicBezTo>
                  <a:cubicBezTo>
                    <a:pt x="7305" y="21771"/>
                    <a:pt x="7207" y="21710"/>
                    <a:pt x="7110" y="21710"/>
                  </a:cubicBezTo>
                  <a:cubicBezTo>
                    <a:pt x="7081" y="21710"/>
                    <a:pt x="7051" y="21716"/>
                    <a:pt x="7026" y="21727"/>
                  </a:cubicBezTo>
                  <a:cubicBezTo>
                    <a:pt x="5985" y="22198"/>
                    <a:pt x="5365" y="23165"/>
                    <a:pt x="4584" y="23934"/>
                  </a:cubicBezTo>
                  <a:cubicBezTo>
                    <a:pt x="5291" y="20823"/>
                    <a:pt x="7757" y="18468"/>
                    <a:pt x="9889" y="16224"/>
                  </a:cubicBezTo>
                  <a:cubicBezTo>
                    <a:pt x="10005" y="16118"/>
                    <a:pt x="9894" y="15959"/>
                    <a:pt x="9776" y="15959"/>
                  </a:cubicBezTo>
                  <a:cubicBezTo>
                    <a:pt x="9742" y="15959"/>
                    <a:pt x="9708" y="15971"/>
                    <a:pt x="9678" y="16001"/>
                  </a:cubicBezTo>
                  <a:cubicBezTo>
                    <a:pt x="8154" y="17513"/>
                    <a:pt x="6703" y="19075"/>
                    <a:pt x="5142" y="20525"/>
                  </a:cubicBezTo>
                  <a:cubicBezTo>
                    <a:pt x="5154" y="20191"/>
                    <a:pt x="5117" y="19868"/>
                    <a:pt x="5105" y="19509"/>
                  </a:cubicBezTo>
                  <a:cubicBezTo>
                    <a:pt x="5105" y="19398"/>
                    <a:pt x="5005" y="19317"/>
                    <a:pt x="4907" y="19317"/>
                  </a:cubicBezTo>
                  <a:cubicBezTo>
                    <a:pt x="4862" y="19317"/>
                    <a:pt x="4817" y="19334"/>
                    <a:pt x="4782" y="19372"/>
                  </a:cubicBezTo>
                  <a:cubicBezTo>
                    <a:pt x="4485" y="19720"/>
                    <a:pt x="4163" y="20042"/>
                    <a:pt x="3803" y="20352"/>
                  </a:cubicBezTo>
                  <a:cubicBezTo>
                    <a:pt x="3617" y="20525"/>
                    <a:pt x="3419" y="20661"/>
                    <a:pt x="3196" y="20798"/>
                  </a:cubicBezTo>
                  <a:cubicBezTo>
                    <a:pt x="3039" y="20897"/>
                    <a:pt x="2908" y="20940"/>
                    <a:pt x="2798" y="20940"/>
                  </a:cubicBezTo>
                  <a:cubicBezTo>
                    <a:pt x="2290" y="20940"/>
                    <a:pt x="2245" y="20029"/>
                    <a:pt x="2316" y="19571"/>
                  </a:cubicBezTo>
                  <a:cubicBezTo>
                    <a:pt x="2345" y="19444"/>
                    <a:pt x="2243" y="19286"/>
                    <a:pt x="2114" y="19286"/>
                  </a:cubicBezTo>
                  <a:cubicBezTo>
                    <a:pt x="2079" y="19286"/>
                    <a:pt x="2043" y="19297"/>
                    <a:pt x="2006" y="19323"/>
                  </a:cubicBezTo>
                  <a:cubicBezTo>
                    <a:pt x="1932" y="19385"/>
                    <a:pt x="1857" y="19422"/>
                    <a:pt x="1795" y="19496"/>
                  </a:cubicBezTo>
                  <a:cubicBezTo>
                    <a:pt x="3878" y="16968"/>
                    <a:pt x="6282" y="14749"/>
                    <a:pt x="8773" y="12618"/>
                  </a:cubicBezTo>
                  <a:cubicBezTo>
                    <a:pt x="10161" y="11440"/>
                    <a:pt x="11550" y="10288"/>
                    <a:pt x="12950" y="9147"/>
                  </a:cubicBezTo>
                  <a:cubicBezTo>
                    <a:pt x="14450" y="7883"/>
                    <a:pt x="15739" y="6371"/>
                    <a:pt x="17499" y="5491"/>
                  </a:cubicBezTo>
                  <a:lnTo>
                    <a:pt x="17499" y="5491"/>
                  </a:lnTo>
                  <a:cubicBezTo>
                    <a:pt x="17350" y="5900"/>
                    <a:pt x="17201" y="6334"/>
                    <a:pt x="17065" y="6768"/>
                  </a:cubicBezTo>
                  <a:cubicBezTo>
                    <a:pt x="17032" y="6867"/>
                    <a:pt x="17120" y="6938"/>
                    <a:pt x="17205" y="6938"/>
                  </a:cubicBezTo>
                  <a:cubicBezTo>
                    <a:pt x="17247" y="6938"/>
                    <a:pt x="17288" y="6920"/>
                    <a:pt x="17313" y="6879"/>
                  </a:cubicBezTo>
                  <a:cubicBezTo>
                    <a:pt x="17548" y="6396"/>
                    <a:pt x="17784" y="5838"/>
                    <a:pt x="17945" y="5305"/>
                  </a:cubicBezTo>
                  <a:cubicBezTo>
                    <a:pt x="17945" y="5305"/>
                    <a:pt x="17970" y="5305"/>
                    <a:pt x="17970" y="5280"/>
                  </a:cubicBezTo>
                  <a:cubicBezTo>
                    <a:pt x="18044" y="5255"/>
                    <a:pt x="18044" y="5144"/>
                    <a:pt x="17995" y="5094"/>
                  </a:cubicBezTo>
                  <a:cubicBezTo>
                    <a:pt x="18057" y="4834"/>
                    <a:pt x="18119" y="4586"/>
                    <a:pt x="18131" y="4326"/>
                  </a:cubicBezTo>
                  <a:cubicBezTo>
                    <a:pt x="19346" y="4633"/>
                    <a:pt x="20500" y="5243"/>
                    <a:pt x="21750" y="5243"/>
                  </a:cubicBezTo>
                  <a:cubicBezTo>
                    <a:pt x="21762" y="5243"/>
                    <a:pt x="21775" y="5243"/>
                    <a:pt x="21787" y="5243"/>
                  </a:cubicBezTo>
                  <a:cubicBezTo>
                    <a:pt x="23188" y="5218"/>
                    <a:pt x="23275" y="3843"/>
                    <a:pt x="23113" y="2777"/>
                  </a:cubicBezTo>
                  <a:cubicBezTo>
                    <a:pt x="23098" y="2698"/>
                    <a:pt x="23042" y="2663"/>
                    <a:pt x="22982" y="2663"/>
                  </a:cubicBezTo>
                  <a:cubicBezTo>
                    <a:pt x="22900" y="2663"/>
                    <a:pt x="22811" y="2726"/>
                    <a:pt x="22804" y="2826"/>
                  </a:cubicBezTo>
                  <a:cubicBezTo>
                    <a:pt x="22766" y="3458"/>
                    <a:pt x="22556" y="3942"/>
                    <a:pt x="22023" y="4314"/>
                  </a:cubicBezTo>
                  <a:cubicBezTo>
                    <a:pt x="21817" y="4456"/>
                    <a:pt x="21608" y="4515"/>
                    <a:pt x="21403" y="4515"/>
                  </a:cubicBezTo>
                  <a:cubicBezTo>
                    <a:pt x="20930" y="4515"/>
                    <a:pt x="20473" y="4203"/>
                    <a:pt x="20102" y="3892"/>
                  </a:cubicBezTo>
                  <a:cubicBezTo>
                    <a:pt x="20074" y="3867"/>
                    <a:pt x="20040" y="3856"/>
                    <a:pt x="20008" y="3856"/>
                  </a:cubicBezTo>
                  <a:cubicBezTo>
                    <a:pt x="19910" y="3856"/>
                    <a:pt x="19817" y="3954"/>
                    <a:pt x="19891" y="4066"/>
                  </a:cubicBezTo>
                  <a:cubicBezTo>
                    <a:pt x="19990" y="4214"/>
                    <a:pt x="20102" y="4338"/>
                    <a:pt x="20213" y="4450"/>
                  </a:cubicBezTo>
                  <a:cubicBezTo>
                    <a:pt x="19804" y="4326"/>
                    <a:pt x="19408" y="4165"/>
                    <a:pt x="18999" y="4041"/>
                  </a:cubicBezTo>
                  <a:cubicBezTo>
                    <a:pt x="18677" y="3942"/>
                    <a:pt x="18342" y="3843"/>
                    <a:pt x="17996" y="3781"/>
                  </a:cubicBezTo>
                  <a:lnTo>
                    <a:pt x="17996" y="3781"/>
                  </a:lnTo>
                  <a:cubicBezTo>
                    <a:pt x="17996" y="3781"/>
                    <a:pt x="17996" y="3781"/>
                    <a:pt x="17996" y="3781"/>
                  </a:cubicBezTo>
                  <a:cubicBezTo>
                    <a:pt x="18044" y="3781"/>
                    <a:pt x="18044" y="3272"/>
                    <a:pt x="18044" y="3260"/>
                  </a:cubicBezTo>
                  <a:cubicBezTo>
                    <a:pt x="18061" y="2753"/>
                    <a:pt x="18124" y="2591"/>
                    <a:pt x="18352" y="2591"/>
                  </a:cubicBezTo>
                  <a:cubicBezTo>
                    <a:pt x="18457" y="2591"/>
                    <a:pt x="18599" y="2626"/>
                    <a:pt x="18788" y="2677"/>
                  </a:cubicBezTo>
                  <a:cubicBezTo>
                    <a:pt x="19475" y="2884"/>
                    <a:pt x="20209" y="2991"/>
                    <a:pt x="20935" y="2991"/>
                  </a:cubicBezTo>
                  <a:cubicBezTo>
                    <a:pt x="21387" y="2991"/>
                    <a:pt x="21837" y="2949"/>
                    <a:pt x="22271" y="2863"/>
                  </a:cubicBezTo>
                  <a:cubicBezTo>
                    <a:pt x="22457" y="2839"/>
                    <a:pt x="22457" y="2591"/>
                    <a:pt x="22320" y="2492"/>
                  </a:cubicBezTo>
                  <a:cubicBezTo>
                    <a:pt x="21620" y="2027"/>
                    <a:pt x="20797" y="1830"/>
                    <a:pt x="19966" y="1830"/>
                  </a:cubicBezTo>
                  <a:cubicBezTo>
                    <a:pt x="19400" y="1830"/>
                    <a:pt x="18830" y="1922"/>
                    <a:pt x="18292" y="2083"/>
                  </a:cubicBezTo>
                  <a:cubicBezTo>
                    <a:pt x="18243" y="2058"/>
                    <a:pt x="18181" y="2045"/>
                    <a:pt x="18131" y="2021"/>
                  </a:cubicBezTo>
                  <a:cubicBezTo>
                    <a:pt x="18114" y="2012"/>
                    <a:pt x="18093" y="2008"/>
                    <a:pt x="18073" y="2008"/>
                  </a:cubicBezTo>
                  <a:cubicBezTo>
                    <a:pt x="18004" y="2008"/>
                    <a:pt x="17927" y="2050"/>
                    <a:pt x="17908" y="2107"/>
                  </a:cubicBezTo>
                  <a:cubicBezTo>
                    <a:pt x="17883" y="2145"/>
                    <a:pt x="17871" y="2182"/>
                    <a:pt x="17858" y="2219"/>
                  </a:cubicBezTo>
                  <a:cubicBezTo>
                    <a:pt x="17821" y="2231"/>
                    <a:pt x="17796" y="2231"/>
                    <a:pt x="17759" y="2244"/>
                  </a:cubicBezTo>
                  <a:cubicBezTo>
                    <a:pt x="17660" y="2293"/>
                    <a:pt x="17672" y="2430"/>
                    <a:pt x="17747" y="2467"/>
                  </a:cubicBezTo>
                  <a:cubicBezTo>
                    <a:pt x="17573" y="2950"/>
                    <a:pt x="17561" y="3458"/>
                    <a:pt x="17548" y="3979"/>
                  </a:cubicBezTo>
                  <a:cubicBezTo>
                    <a:pt x="17548" y="4090"/>
                    <a:pt x="17623" y="4202"/>
                    <a:pt x="17734" y="4214"/>
                  </a:cubicBezTo>
                  <a:cubicBezTo>
                    <a:pt x="17809" y="4227"/>
                    <a:pt x="17908" y="4252"/>
                    <a:pt x="17982" y="4276"/>
                  </a:cubicBezTo>
                  <a:cubicBezTo>
                    <a:pt x="17883" y="4561"/>
                    <a:pt x="17722" y="4884"/>
                    <a:pt x="17623" y="5144"/>
                  </a:cubicBezTo>
                  <a:cubicBezTo>
                    <a:pt x="17623" y="5156"/>
                    <a:pt x="17610" y="5181"/>
                    <a:pt x="17610" y="5194"/>
                  </a:cubicBezTo>
                  <a:cubicBezTo>
                    <a:pt x="16111" y="5801"/>
                    <a:pt x="14958" y="6879"/>
                    <a:pt x="13781" y="7982"/>
                  </a:cubicBezTo>
                  <a:cubicBezTo>
                    <a:pt x="12194" y="9457"/>
                    <a:pt x="10484" y="10734"/>
                    <a:pt x="8872" y="12085"/>
                  </a:cubicBezTo>
                  <a:cubicBezTo>
                    <a:pt x="5687" y="14737"/>
                    <a:pt x="2589" y="17538"/>
                    <a:pt x="122" y="20922"/>
                  </a:cubicBezTo>
                  <a:cubicBezTo>
                    <a:pt x="0" y="21072"/>
                    <a:pt x="161" y="21243"/>
                    <a:pt x="317" y="21243"/>
                  </a:cubicBezTo>
                  <a:cubicBezTo>
                    <a:pt x="367" y="21243"/>
                    <a:pt x="417" y="21225"/>
                    <a:pt x="457" y="21182"/>
                  </a:cubicBezTo>
                  <a:cubicBezTo>
                    <a:pt x="891" y="20761"/>
                    <a:pt x="1349" y="20389"/>
                    <a:pt x="1808" y="20029"/>
                  </a:cubicBezTo>
                  <a:lnTo>
                    <a:pt x="1808" y="20029"/>
                  </a:lnTo>
                  <a:cubicBezTo>
                    <a:pt x="1747" y="20668"/>
                    <a:pt x="1793" y="21494"/>
                    <a:pt x="2467" y="21494"/>
                  </a:cubicBezTo>
                  <a:cubicBezTo>
                    <a:pt x="2486" y="21494"/>
                    <a:pt x="2506" y="21493"/>
                    <a:pt x="2527" y="21492"/>
                  </a:cubicBezTo>
                  <a:cubicBezTo>
                    <a:pt x="3407" y="21430"/>
                    <a:pt x="4163" y="20711"/>
                    <a:pt x="4733" y="20042"/>
                  </a:cubicBezTo>
                  <a:lnTo>
                    <a:pt x="4733" y="20042"/>
                  </a:lnTo>
                  <a:cubicBezTo>
                    <a:pt x="4758" y="20352"/>
                    <a:pt x="4770" y="20661"/>
                    <a:pt x="4708" y="20996"/>
                  </a:cubicBezTo>
                  <a:cubicBezTo>
                    <a:pt x="4681" y="21120"/>
                    <a:pt x="4781" y="21225"/>
                    <a:pt x="4891" y="21225"/>
                  </a:cubicBezTo>
                  <a:cubicBezTo>
                    <a:pt x="4934" y="21225"/>
                    <a:pt x="4979" y="21209"/>
                    <a:pt x="5018" y="21170"/>
                  </a:cubicBezTo>
                  <a:lnTo>
                    <a:pt x="5997" y="20240"/>
                  </a:lnTo>
                  <a:lnTo>
                    <a:pt x="5997" y="20240"/>
                  </a:lnTo>
                  <a:cubicBezTo>
                    <a:pt x="5105" y="21480"/>
                    <a:pt x="4411" y="22843"/>
                    <a:pt x="4138" y="24392"/>
                  </a:cubicBezTo>
                  <a:cubicBezTo>
                    <a:pt x="4111" y="24509"/>
                    <a:pt x="4194" y="24593"/>
                    <a:pt x="4294" y="24593"/>
                  </a:cubicBezTo>
                  <a:cubicBezTo>
                    <a:pt x="4332" y="24593"/>
                    <a:pt x="4373" y="24581"/>
                    <a:pt x="4411" y="24553"/>
                  </a:cubicBezTo>
                  <a:cubicBezTo>
                    <a:pt x="5290" y="23859"/>
                    <a:pt x="5898" y="22868"/>
                    <a:pt x="6852" y="22236"/>
                  </a:cubicBezTo>
                  <a:lnTo>
                    <a:pt x="6852" y="22236"/>
                  </a:lnTo>
                  <a:cubicBezTo>
                    <a:pt x="6790" y="22285"/>
                    <a:pt x="6468" y="24082"/>
                    <a:pt x="6394" y="24305"/>
                  </a:cubicBezTo>
                  <a:cubicBezTo>
                    <a:pt x="6195" y="24925"/>
                    <a:pt x="6009" y="25520"/>
                    <a:pt x="5898" y="26152"/>
                  </a:cubicBezTo>
                  <a:cubicBezTo>
                    <a:pt x="5874" y="26294"/>
                    <a:pt x="5971" y="26386"/>
                    <a:pt x="6073" y="26386"/>
                  </a:cubicBezTo>
                  <a:cubicBezTo>
                    <a:pt x="6132" y="26386"/>
                    <a:pt x="6192" y="26356"/>
                    <a:pt x="6232" y="26288"/>
                  </a:cubicBezTo>
                  <a:cubicBezTo>
                    <a:pt x="6827" y="25458"/>
                    <a:pt x="7373" y="24553"/>
                    <a:pt x="7943" y="23710"/>
                  </a:cubicBezTo>
                  <a:cubicBezTo>
                    <a:pt x="8265" y="23227"/>
                    <a:pt x="8625" y="22806"/>
                    <a:pt x="9034" y="22384"/>
                  </a:cubicBezTo>
                  <a:cubicBezTo>
                    <a:pt x="9347" y="22061"/>
                    <a:pt x="9566" y="21900"/>
                    <a:pt x="9717" y="21900"/>
                  </a:cubicBezTo>
                  <a:cubicBezTo>
                    <a:pt x="9924" y="21900"/>
                    <a:pt x="10004" y="22203"/>
                    <a:pt x="10025" y="22806"/>
                  </a:cubicBezTo>
                  <a:cubicBezTo>
                    <a:pt x="10062" y="24690"/>
                    <a:pt x="9071" y="26512"/>
                    <a:pt x="8996" y="28420"/>
                  </a:cubicBezTo>
                  <a:cubicBezTo>
                    <a:pt x="8989" y="28531"/>
                    <a:pt x="9078" y="28589"/>
                    <a:pt x="9173" y="28589"/>
                  </a:cubicBezTo>
                  <a:cubicBezTo>
                    <a:pt x="9237" y="28589"/>
                    <a:pt x="9303" y="28562"/>
                    <a:pt x="9343" y="28507"/>
                  </a:cubicBezTo>
                  <a:cubicBezTo>
                    <a:pt x="9976" y="27516"/>
                    <a:pt x="10484" y="26462"/>
                    <a:pt x="11153" y="25483"/>
                  </a:cubicBezTo>
                  <a:cubicBezTo>
                    <a:pt x="11407" y="25103"/>
                    <a:pt x="11571" y="24956"/>
                    <a:pt x="11674" y="24956"/>
                  </a:cubicBezTo>
                  <a:cubicBezTo>
                    <a:pt x="11947" y="24956"/>
                    <a:pt x="11794" y="25994"/>
                    <a:pt x="11785" y="26462"/>
                  </a:cubicBezTo>
                  <a:cubicBezTo>
                    <a:pt x="11773" y="27317"/>
                    <a:pt x="11723" y="28148"/>
                    <a:pt x="11785" y="29003"/>
                  </a:cubicBezTo>
                  <a:cubicBezTo>
                    <a:pt x="11794" y="29131"/>
                    <a:pt x="11885" y="29205"/>
                    <a:pt x="11986" y="29205"/>
                  </a:cubicBezTo>
                  <a:cubicBezTo>
                    <a:pt x="12022" y="29205"/>
                    <a:pt x="12059" y="29196"/>
                    <a:pt x="12095" y="29176"/>
                  </a:cubicBezTo>
                  <a:cubicBezTo>
                    <a:pt x="13347" y="28631"/>
                    <a:pt x="13818" y="27156"/>
                    <a:pt x="14314" y="25904"/>
                  </a:cubicBezTo>
                  <a:cubicBezTo>
                    <a:pt x="14314" y="26945"/>
                    <a:pt x="14338" y="27962"/>
                    <a:pt x="14437" y="29003"/>
                  </a:cubicBezTo>
                  <a:cubicBezTo>
                    <a:pt x="14447" y="29108"/>
                    <a:pt x="14545" y="29221"/>
                    <a:pt x="14653" y="29221"/>
                  </a:cubicBezTo>
                  <a:cubicBezTo>
                    <a:pt x="14684" y="29221"/>
                    <a:pt x="14716" y="29211"/>
                    <a:pt x="14747" y="29189"/>
                  </a:cubicBezTo>
                  <a:cubicBezTo>
                    <a:pt x="15603" y="28631"/>
                    <a:pt x="15925" y="27652"/>
                    <a:pt x="16321" y="26735"/>
                  </a:cubicBezTo>
                  <a:cubicBezTo>
                    <a:pt x="16495" y="27664"/>
                    <a:pt x="16606" y="28619"/>
                    <a:pt x="16929" y="29511"/>
                  </a:cubicBezTo>
                  <a:cubicBezTo>
                    <a:pt x="16961" y="29616"/>
                    <a:pt x="17063" y="29690"/>
                    <a:pt x="17164" y="29690"/>
                  </a:cubicBezTo>
                  <a:cubicBezTo>
                    <a:pt x="17217" y="29690"/>
                    <a:pt x="17270" y="29670"/>
                    <a:pt x="17313" y="29623"/>
                  </a:cubicBezTo>
                  <a:cubicBezTo>
                    <a:pt x="17437" y="29461"/>
                    <a:pt x="17548" y="29313"/>
                    <a:pt x="17635" y="29152"/>
                  </a:cubicBezTo>
                  <a:cubicBezTo>
                    <a:pt x="19098" y="31940"/>
                    <a:pt x="18181" y="35597"/>
                    <a:pt x="19160" y="38534"/>
                  </a:cubicBezTo>
                  <a:cubicBezTo>
                    <a:pt x="19194" y="38636"/>
                    <a:pt x="19294" y="38686"/>
                    <a:pt x="19390" y="38686"/>
                  </a:cubicBezTo>
                  <a:cubicBezTo>
                    <a:pt x="19505" y="38686"/>
                    <a:pt x="19614" y="38614"/>
                    <a:pt x="19593" y="38472"/>
                  </a:cubicBezTo>
                  <a:cubicBezTo>
                    <a:pt x="19569" y="38224"/>
                    <a:pt x="19544" y="38075"/>
                    <a:pt x="19507" y="37852"/>
                  </a:cubicBezTo>
                  <a:cubicBezTo>
                    <a:pt x="19507" y="37815"/>
                    <a:pt x="19470" y="37790"/>
                    <a:pt x="19445" y="37766"/>
                  </a:cubicBezTo>
                  <a:cubicBezTo>
                    <a:pt x="18887" y="34952"/>
                    <a:pt x="19346" y="31358"/>
                    <a:pt x="17772" y="28916"/>
                  </a:cubicBezTo>
                  <a:cubicBezTo>
                    <a:pt x="18019" y="28371"/>
                    <a:pt x="18119" y="27788"/>
                    <a:pt x="18230" y="27206"/>
                  </a:cubicBezTo>
                  <a:cubicBezTo>
                    <a:pt x="18391" y="27639"/>
                    <a:pt x="18565" y="28061"/>
                    <a:pt x="18714" y="28507"/>
                  </a:cubicBezTo>
                  <a:cubicBezTo>
                    <a:pt x="18747" y="28615"/>
                    <a:pt x="18832" y="28668"/>
                    <a:pt x="18918" y="28668"/>
                  </a:cubicBezTo>
                  <a:cubicBezTo>
                    <a:pt x="18991" y="28668"/>
                    <a:pt x="19065" y="28630"/>
                    <a:pt x="19110" y="28557"/>
                  </a:cubicBezTo>
                  <a:cubicBezTo>
                    <a:pt x="19446" y="28084"/>
                    <a:pt x="19570" y="27842"/>
                    <a:pt x="19720" y="27842"/>
                  </a:cubicBezTo>
                  <a:cubicBezTo>
                    <a:pt x="19841" y="27842"/>
                    <a:pt x="19980" y="28000"/>
                    <a:pt x="20263" y="28321"/>
                  </a:cubicBezTo>
                  <a:cubicBezTo>
                    <a:pt x="20697" y="28805"/>
                    <a:pt x="21118" y="29263"/>
                    <a:pt x="21626" y="29635"/>
                  </a:cubicBezTo>
                  <a:cubicBezTo>
                    <a:pt x="21862" y="29808"/>
                    <a:pt x="22085" y="29883"/>
                    <a:pt x="22295" y="29883"/>
                  </a:cubicBezTo>
                  <a:cubicBezTo>
                    <a:pt x="22023" y="30490"/>
                    <a:pt x="22048" y="31358"/>
                    <a:pt x="22023" y="31841"/>
                  </a:cubicBezTo>
                  <a:cubicBezTo>
                    <a:pt x="21936" y="33899"/>
                    <a:pt x="22110" y="35745"/>
                    <a:pt x="20821" y="37493"/>
                  </a:cubicBezTo>
                  <a:cubicBezTo>
                    <a:pt x="20732" y="37621"/>
                    <a:pt x="20855" y="37773"/>
                    <a:pt x="20978" y="37773"/>
                  </a:cubicBezTo>
                  <a:cubicBezTo>
                    <a:pt x="21009" y="37773"/>
                    <a:pt x="21041" y="37763"/>
                    <a:pt x="21068" y="37741"/>
                  </a:cubicBezTo>
                  <a:cubicBezTo>
                    <a:pt x="22147" y="36985"/>
                    <a:pt x="22320" y="35510"/>
                    <a:pt x="22395" y="34308"/>
                  </a:cubicBezTo>
                  <a:cubicBezTo>
                    <a:pt x="22457" y="33378"/>
                    <a:pt x="22419" y="32448"/>
                    <a:pt x="22444" y="31519"/>
                  </a:cubicBezTo>
                  <a:cubicBezTo>
                    <a:pt x="22457" y="30862"/>
                    <a:pt x="22667" y="30317"/>
                    <a:pt x="22816" y="29734"/>
                  </a:cubicBezTo>
                  <a:cubicBezTo>
                    <a:pt x="23163" y="29536"/>
                    <a:pt x="23436" y="29176"/>
                    <a:pt x="23634" y="28792"/>
                  </a:cubicBezTo>
                  <a:lnTo>
                    <a:pt x="23634" y="28792"/>
                  </a:lnTo>
                  <a:cubicBezTo>
                    <a:pt x="23411" y="29660"/>
                    <a:pt x="23101" y="30490"/>
                    <a:pt x="22543" y="31271"/>
                  </a:cubicBezTo>
                  <a:cubicBezTo>
                    <a:pt x="22413" y="31429"/>
                    <a:pt x="22591" y="31630"/>
                    <a:pt x="22766" y="31630"/>
                  </a:cubicBezTo>
                  <a:cubicBezTo>
                    <a:pt x="22824" y="31630"/>
                    <a:pt x="22881" y="31608"/>
                    <a:pt x="22928" y="31556"/>
                  </a:cubicBezTo>
                  <a:cubicBezTo>
                    <a:pt x="24055" y="30230"/>
                    <a:pt x="24192" y="28507"/>
                    <a:pt x="24675" y="26896"/>
                  </a:cubicBezTo>
                  <a:cubicBezTo>
                    <a:pt x="24923" y="27032"/>
                    <a:pt x="25171" y="27193"/>
                    <a:pt x="25431" y="27330"/>
                  </a:cubicBezTo>
                  <a:cubicBezTo>
                    <a:pt x="25471" y="27353"/>
                    <a:pt x="25515" y="27364"/>
                    <a:pt x="25558" y="27364"/>
                  </a:cubicBezTo>
                  <a:cubicBezTo>
                    <a:pt x="25717" y="27364"/>
                    <a:pt x="25871" y="27217"/>
                    <a:pt x="25803" y="27032"/>
                  </a:cubicBezTo>
                  <a:cubicBezTo>
                    <a:pt x="25605" y="26450"/>
                    <a:pt x="25431" y="25879"/>
                    <a:pt x="25332" y="25285"/>
                  </a:cubicBezTo>
                  <a:lnTo>
                    <a:pt x="25332" y="25285"/>
                  </a:lnTo>
                  <a:cubicBezTo>
                    <a:pt x="25865" y="26003"/>
                    <a:pt x="26324" y="26784"/>
                    <a:pt x="26819" y="27528"/>
                  </a:cubicBezTo>
                  <a:cubicBezTo>
                    <a:pt x="26872" y="27607"/>
                    <a:pt x="26955" y="27643"/>
                    <a:pt x="27035" y="27643"/>
                  </a:cubicBezTo>
                  <a:cubicBezTo>
                    <a:pt x="27182" y="27643"/>
                    <a:pt x="27321" y="27526"/>
                    <a:pt x="27266" y="27342"/>
                  </a:cubicBezTo>
                  <a:cubicBezTo>
                    <a:pt x="27067" y="26660"/>
                    <a:pt x="26919" y="26028"/>
                    <a:pt x="26943" y="25347"/>
                  </a:cubicBezTo>
                  <a:lnTo>
                    <a:pt x="26943" y="25347"/>
                  </a:lnTo>
                  <a:cubicBezTo>
                    <a:pt x="28009" y="26127"/>
                    <a:pt x="28840" y="27094"/>
                    <a:pt x="30265" y="27243"/>
                  </a:cubicBezTo>
                  <a:cubicBezTo>
                    <a:pt x="30270" y="27243"/>
                    <a:pt x="30275" y="27243"/>
                    <a:pt x="30281" y="27243"/>
                  </a:cubicBezTo>
                  <a:cubicBezTo>
                    <a:pt x="30448" y="27243"/>
                    <a:pt x="30598" y="27052"/>
                    <a:pt x="30538" y="26896"/>
                  </a:cubicBezTo>
                  <a:cubicBezTo>
                    <a:pt x="30079" y="25756"/>
                    <a:pt x="29187" y="24789"/>
                    <a:pt x="28778" y="23649"/>
                  </a:cubicBezTo>
                  <a:lnTo>
                    <a:pt x="28778" y="23649"/>
                  </a:lnTo>
                  <a:cubicBezTo>
                    <a:pt x="29526" y="24005"/>
                    <a:pt x="30264" y="24298"/>
                    <a:pt x="31110" y="24298"/>
                  </a:cubicBezTo>
                  <a:cubicBezTo>
                    <a:pt x="31175" y="24298"/>
                    <a:pt x="31240" y="24297"/>
                    <a:pt x="31306" y="24293"/>
                  </a:cubicBezTo>
                  <a:cubicBezTo>
                    <a:pt x="31480" y="24281"/>
                    <a:pt x="31604" y="24119"/>
                    <a:pt x="31566" y="23958"/>
                  </a:cubicBezTo>
                  <a:cubicBezTo>
                    <a:pt x="31368" y="23153"/>
                    <a:pt x="30971" y="22434"/>
                    <a:pt x="30686" y="21665"/>
                  </a:cubicBezTo>
                  <a:lnTo>
                    <a:pt x="30686" y="21665"/>
                  </a:lnTo>
                  <a:cubicBezTo>
                    <a:pt x="31226" y="21860"/>
                    <a:pt x="31746" y="21998"/>
                    <a:pt x="32311" y="21998"/>
                  </a:cubicBezTo>
                  <a:cubicBezTo>
                    <a:pt x="32537" y="21998"/>
                    <a:pt x="32771" y="21975"/>
                    <a:pt x="33016" y="21926"/>
                  </a:cubicBezTo>
                  <a:cubicBezTo>
                    <a:pt x="33178" y="21889"/>
                    <a:pt x="33264" y="21665"/>
                    <a:pt x="33178" y="21517"/>
                  </a:cubicBezTo>
                  <a:cubicBezTo>
                    <a:pt x="32893" y="21033"/>
                    <a:pt x="32707" y="20513"/>
                    <a:pt x="32521" y="19992"/>
                  </a:cubicBezTo>
                  <a:lnTo>
                    <a:pt x="32521" y="19992"/>
                  </a:lnTo>
                  <a:cubicBezTo>
                    <a:pt x="32806" y="20042"/>
                    <a:pt x="33116" y="20129"/>
                    <a:pt x="33401" y="20265"/>
                  </a:cubicBezTo>
                  <a:cubicBezTo>
                    <a:pt x="33446" y="20287"/>
                    <a:pt x="33490" y="20297"/>
                    <a:pt x="33533" y="20297"/>
                  </a:cubicBezTo>
                  <a:cubicBezTo>
                    <a:pt x="33750" y="20297"/>
                    <a:pt x="33909" y="20038"/>
                    <a:pt x="33723" y="19831"/>
                  </a:cubicBezTo>
                  <a:cubicBezTo>
                    <a:pt x="33401" y="19447"/>
                    <a:pt x="33140" y="19025"/>
                    <a:pt x="32843" y="18604"/>
                  </a:cubicBezTo>
                  <a:cubicBezTo>
                    <a:pt x="33537" y="18517"/>
                    <a:pt x="34231" y="18468"/>
                    <a:pt x="34938" y="18381"/>
                  </a:cubicBezTo>
                  <a:cubicBezTo>
                    <a:pt x="35210" y="18294"/>
                    <a:pt x="35210" y="17947"/>
                    <a:pt x="35024" y="17823"/>
                  </a:cubicBezTo>
                  <a:cubicBezTo>
                    <a:pt x="31913" y="15915"/>
                    <a:pt x="27737" y="14068"/>
                    <a:pt x="25753" y="10907"/>
                  </a:cubicBezTo>
                  <a:cubicBezTo>
                    <a:pt x="25493" y="10486"/>
                    <a:pt x="25245" y="10015"/>
                    <a:pt x="24997" y="9519"/>
                  </a:cubicBezTo>
                  <a:cubicBezTo>
                    <a:pt x="25679" y="8738"/>
                    <a:pt x="26274" y="7920"/>
                    <a:pt x="26398" y="6830"/>
                  </a:cubicBezTo>
                  <a:cubicBezTo>
                    <a:pt x="26472" y="6148"/>
                    <a:pt x="26063" y="5429"/>
                    <a:pt x="25791" y="4834"/>
                  </a:cubicBezTo>
                  <a:cubicBezTo>
                    <a:pt x="25059" y="3272"/>
                    <a:pt x="25196" y="1859"/>
                    <a:pt x="25010" y="186"/>
                  </a:cubicBezTo>
                  <a:cubicBezTo>
                    <a:pt x="24997" y="99"/>
                    <a:pt x="24935" y="0"/>
                    <a:pt x="2482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4" name="Google Shape;784;p41"/>
            <p:cNvSpPr/>
            <p:nvPr/>
          </p:nvSpPr>
          <p:spPr>
            <a:xfrm>
              <a:off x="7233812" y="3581229"/>
              <a:ext cx="224549" cy="1018194"/>
            </a:xfrm>
            <a:custGeom>
              <a:avLst/>
              <a:gdLst/>
              <a:ahLst/>
              <a:cxnLst/>
              <a:rect l="l" t="t" r="r" b="b"/>
              <a:pathLst>
                <a:path w="2951" h="13381" extrusionOk="0">
                  <a:moveTo>
                    <a:pt x="1265" y="11026"/>
                  </a:moveTo>
                  <a:cubicBezTo>
                    <a:pt x="1352" y="11174"/>
                    <a:pt x="1476" y="11298"/>
                    <a:pt x="1600" y="11447"/>
                  </a:cubicBezTo>
                  <a:cubicBezTo>
                    <a:pt x="1922" y="11881"/>
                    <a:pt x="2195" y="12364"/>
                    <a:pt x="2393" y="12872"/>
                  </a:cubicBezTo>
                  <a:cubicBezTo>
                    <a:pt x="2202" y="12909"/>
                    <a:pt x="1999" y="12920"/>
                    <a:pt x="1792" y="12920"/>
                  </a:cubicBezTo>
                  <a:cubicBezTo>
                    <a:pt x="1650" y="12920"/>
                    <a:pt x="1506" y="12915"/>
                    <a:pt x="1364" y="12910"/>
                  </a:cubicBezTo>
                  <a:cubicBezTo>
                    <a:pt x="1279" y="12929"/>
                    <a:pt x="1209" y="12939"/>
                    <a:pt x="1154" y="12939"/>
                  </a:cubicBezTo>
                  <a:cubicBezTo>
                    <a:pt x="999" y="12939"/>
                    <a:pt x="960" y="12860"/>
                    <a:pt x="1042" y="12687"/>
                  </a:cubicBezTo>
                  <a:cubicBezTo>
                    <a:pt x="1092" y="12253"/>
                    <a:pt x="1154" y="11819"/>
                    <a:pt x="1216" y="11385"/>
                  </a:cubicBezTo>
                  <a:cubicBezTo>
                    <a:pt x="1228" y="11261"/>
                    <a:pt x="1240" y="11150"/>
                    <a:pt x="1265" y="11026"/>
                  </a:cubicBezTo>
                  <a:close/>
                  <a:moveTo>
                    <a:pt x="42" y="1"/>
                  </a:moveTo>
                  <a:cubicBezTo>
                    <a:pt x="20" y="1"/>
                    <a:pt x="1" y="17"/>
                    <a:pt x="1" y="44"/>
                  </a:cubicBezTo>
                  <a:cubicBezTo>
                    <a:pt x="472" y="2474"/>
                    <a:pt x="472" y="4928"/>
                    <a:pt x="794" y="7369"/>
                  </a:cubicBezTo>
                  <a:cubicBezTo>
                    <a:pt x="844" y="7716"/>
                    <a:pt x="645" y="9142"/>
                    <a:pt x="1154" y="9291"/>
                  </a:cubicBezTo>
                  <a:cubicBezTo>
                    <a:pt x="968" y="10542"/>
                    <a:pt x="670" y="11769"/>
                    <a:pt x="546" y="13021"/>
                  </a:cubicBezTo>
                  <a:cubicBezTo>
                    <a:pt x="534" y="13133"/>
                    <a:pt x="621" y="13232"/>
                    <a:pt x="720" y="13257"/>
                  </a:cubicBezTo>
                  <a:cubicBezTo>
                    <a:pt x="1043" y="13340"/>
                    <a:pt x="1374" y="13381"/>
                    <a:pt x="1706" y="13381"/>
                  </a:cubicBezTo>
                  <a:cubicBezTo>
                    <a:pt x="2062" y="13381"/>
                    <a:pt x="2418" y="13334"/>
                    <a:pt x="2765" y="13244"/>
                  </a:cubicBezTo>
                  <a:cubicBezTo>
                    <a:pt x="2864" y="13207"/>
                    <a:pt x="2951" y="13083"/>
                    <a:pt x="2914" y="12984"/>
                  </a:cubicBezTo>
                  <a:cubicBezTo>
                    <a:pt x="2641" y="12315"/>
                    <a:pt x="2083" y="10889"/>
                    <a:pt x="1340" y="10617"/>
                  </a:cubicBezTo>
                  <a:cubicBezTo>
                    <a:pt x="1401" y="10096"/>
                    <a:pt x="1463" y="9588"/>
                    <a:pt x="1476" y="9080"/>
                  </a:cubicBezTo>
                  <a:lnTo>
                    <a:pt x="1476" y="9030"/>
                  </a:lnTo>
                  <a:cubicBezTo>
                    <a:pt x="1476" y="8795"/>
                    <a:pt x="1476" y="8547"/>
                    <a:pt x="1463" y="8324"/>
                  </a:cubicBezTo>
                  <a:cubicBezTo>
                    <a:pt x="1463" y="8263"/>
                    <a:pt x="1416" y="8232"/>
                    <a:pt x="1368" y="8232"/>
                  </a:cubicBezTo>
                  <a:cubicBezTo>
                    <a:pt x="1329" y="8232"/>
                    <a:pt x="1289" y="8254"/>
                    <a:pt x="1278" y="8299"/>
                  </a:cubicBezTo>
                  <a:cubicBezTo>
                    <a:pt x="1166" y="7345"/>
                    <a:pt x="918" y="5634"/>
                    <a:pt x="906" y="5498"/>
                  </a:cubicBezTo>
                  <a:cubicBezTo>
                    <a:pt x="707" y="3651"/>
                    <a:pt x="559" y="1829"/>
                    <a:pt x="88" y="32"/>
                  </a:cubicBezTo>
                  <a:cubicBezTo>
                    <a:pt x="77" y="10"/>
                    <a:pt x="59" y="1"/>
                    <a:pt x="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41"/>
            <p:cNvSpPr/>
            <p:nvPr/>
          </p:nvSpPr>
          <p:spPr>
            <a:xfrm>
              <a:off x="6972586" y="1243509"/>
              <a:ext cx="301631" cy="180339"/>
            </a:xfrm>
            <a:custGeom>
              <a:avLst/>
              <a:gdLst/>
              <a:ahLst/>
              <a:cxnLst/>
              <a:rect l="l" t="t" r="r" b="b"/>
              <a:pathLst>
                <a:path w="3964" h="2370" extrusionOk="0">
                  <a:moveTo>
                    <a:pt x="3929" y="1"/>
                  </a:moveTo>
                  <a:cubicBezTo>
                    <a:pt x="3921" y="1"/>
                    <a:pt x="3912" y="5"/>
                    <a:pt x="3905" y="16"/>
                  </a:cubicBezTo>
                  <a:cubicBezTo>
                    <a:pt x="3747" y="202"/>
                    <a:pt x="3544" y="262"/>
                    <a:pt x="3318" y="262"/>
                  </a:cubicBezTo>
                  <a:cubicBezTo>
                    <a:pt x="2904" y="262"/>
                    <a:pt x="2414" y="61"/>
                    <a:pt x="1988" y="61"/>
                  </a:cubicBezTo>
                  <a:cubicBezTo>
                    <a:pt x="1806" y="61"/>
                    <a:pt x="1636" y="98"/>
                    <a:pt x="1488" y="202"/>
                  </a:cubicBezTo>
                  <a:cubicBezTo>
                    <a:pt x="1451" y="215"/>
                    <a:pt x="1438" y="252"/>
                    <a:pt x="1426" y="264"/>
                  </a:cubicBezTo>
                  <a:cubicBezTo>
                    <a:pt x="546" y="500"/>
                    <a:pt x="1" y="1268"/>
                    <a:pt x="87" y="2247"/>
                  </a:cubicBezTo>
                  <a:cubicBezTo>
                    <a:pt x="102" y="2318"/>
                    <a:pt x="177" y="2369"/>
                    <a:pt x="241" y="2369"/>
                  </a:cubicBezTo>
                  <a:cubicBezTo>
                    <a:pt x="289" y="2369"/>
                    <a:pt x="330" y="2341"/>
                    <a:pt x="335" y="2272"/>
                  </a:cubicBezTo>
                  <a:cubicBezTo>
                    <a:pt x="459" y="1380"/>
                    <a:pt x="943" y="723"/>
                    <a:pt x="1810" y="463"/>
                  </a:cubicBezTo>
                  <a:cubicBezTo>
                    <a:pt x="1933" y="454"/>
                    <a:pt x="2049" y="445"/>
                    <a:pt x="2177" y="445"/>
                  </a:cubicBezTo>
                  <a:cubicBezTo>
                    <a:pt x="2230" y="445"/>
                    <a:pt x="2285" y="447"/>
                    <a:pt x="2343" y="450"/>
                  </a:cubicBezTo>
                  <a:cubicBezTo>
                    <a:pt x="2591" y="463"/>
                    <a:pt x="2827" y="512"/>
                    <a:pt x="3087" y="525"/>
                  </a:cubicBezTo>
                  <a:cubicBezTo>
                    <a:pt x="3105" y="525"/>
                    <a:pt x="3122" y="525"/>
                    <a:pt x="3139" y="525"/>
                  </a:cubicBezTo>
                  <a:cubicBezTo>
                    <a:pt x="3538" y="525"/>
                    <a:pt x="3741" y="386"/>
                    <a:pt x="3955" y="41"/>
                  </a:cubicBezTo>
                  <a:cubicBezTo>
                    <a:pt x="3963" y="24"/>
                    <a:pt x="3948" y="1"/>
                    <a:pt x="392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41"/>
            <p:cNvSpPr/>
            <p:nvPr/>
          </p:nvSpPr>
          <p:spPr>
            <a:xfrm>
              <a:off x="7171568" y="573209"/>
              <a:ext cx="370723" cy="763664"/>
            </a:xfrm>
            <a:custGeom>
              <a:avLst/>
              <a:gdLst/>
              <a:ahLst/>
              <a:cxnLst/>
              <a:rect l="l" t="t" r="r" b="b"/>
              <a:pathLst>
                <a:path w="4872" h="10036" extrusionOk="0">
                  <a:moveTo>
                    <a:pt x="2124" y="610"/>
                  </a:moveTo>
                  <a:cubicBezTo>
                    <a:pt x="2487" y="610"/>
                    <a:pt x="2868" y="782"/>
                    <a:pt x="3112" y="1017"/>
                  </a:cubicBezTo>
                  <a:cubicBezTo>
                    <a:pt x="3570" y="1438"/>
                    <a:pt x="3360" y="2033"/>
                    <a:pt x="2914" y="2306"/>
                  </a:cubicBezTo>
                  <a:cubicBezTo>
                    <a:pt x="2901" y="2306"/>
                    <a:pt x="2901" y="2318"/>
                    <a:pt x="2889" y="2318"/>
                  </a:cubicBezTo>
                  <a:cubicBezTo>
                    <a:pt x="2678" y="1909"/>
                    <a:pt x="2467" y="1575"/>
                    <a:pt x="2269" y="1376"/>
                  </a:cubicBezTo>
                  <a:cubicBezTo>
                    <a:pt x="2244" y="1352"/>
                    <a:pt x="2213" y="1339"/>
                    <a:pt x="2182" y="1339"/>
                  </a:cubicBezTo>
                  <a:cubicBezTo>
                    <a:pt x="2151" y="1339"/>
                    <a:pt x="2120" y="1352"/>
                    <a:pt x="2096" y="1376"/>
                  </a:cubicBezTo>
                  <a:cubicBezTo>
                    <a:pt x="1848" y="1575"/>
                    <a:pt x="1773" y="1723"/>
                    <a:pt x="1724" y="1947"/>
                  </a:cubicBezTo>
                  <a:cubicBezTo>
                    <a:pt x="1612" y="1947"/>
                    <a:pt x="1501" y="1947"/>
                    <a:pt x="1401" y="1909"/>
                  </a:cubicBezTo>
                  <a:cubicBezTo>
                    <a:pt x="695" y="1810"/>
                    <a:pt x="1377" y="905"/>
                    <a:pt x="1587" y="769"/>
                  </a:cubicBezTo>
                  <a:cubicBezTo>
                    <a:pt x="1746" y="658"/>
                    <a:pt x="1932" y="610"/>
                    <a:pt x="2124" y="610"/>
                  </a:cubicBezTo>
                  <a:close/>
                  <a:moveTo>
                    <a:pt x="683" y="1352"/>
                  </a:moveTo>
                  <a:lnTo>
                    <a:pt x="683" y="1352"/>
                  </a:lnTo>
                  <a:cubicBezTo>
                    <a:pt x="670" y="1414"/>
                    <a:pt x="670" y="1500"/>
                    <a:pt x="670" y="1562"/>
                  </a:cubicBezTo>
                  <a:cubicBezTo>
                    <a:pt x="681" y="2110"/>
                    <a:pt x="1045" y="2267"/>
                    <a:pt x="1464" y="2267"/>
                  </a:cubicBezTo>
                  <a:cubicBezTo>
                    <a:pt x="1529" y="2267"/>
                    <a:pt x="1595" y="2263"/>
                    <a:pt x="1662" y="2256"/>
                  </a:cubicBezTo>
                  <a:lnTo>
                    <a:pt x="1662" y="2256"/>
                  </a:lnTo>
                  <a:cubicBezTo>
                    <a:pt x="1662" y="2269"/>
                    <a:pt x="1662" y="2281"/>
                    <a:pt x="1649" y="2306"/>
                  </a:cubicBezTo>
                  <a:cubicBezTo>
                    <a:pt x="1649" y="2331"/>
                    <a:pt x="1649" y="2368"/>
                    <a:pt x="1662" y="2380"/>
                  </a:cubicBezTo>
                  <a:lnTo>
                    <a:pt x="1625" y="2405"/>
                  </a:lnTo>
                  <a:cubicBezTo>
                    <a:pt x="1612" y="2418"/>
                    <a:pt x="1612" y="2455"/>
                    <a:pt x="1600" y="2467"/>
                  </a:cubicBezTo>
                  <a:cubicBezTo>
                    <a:pt x="1228" y="2442"/>
                    <a:pt x="757" y="2281"/>
                    <a:pt x="608" y="1909"/>
                  </a:cubicBezTo>
                  <a:cubicBezTo>
                    <a:pt x="546" y="1723"/>
                    <a:pt x="571" y="1525"/>
                    <a:pt x="683" y="1352"/>
                  </a:cubicBezTo>
                  <a:close/>
                  <a:moveTo>
                    <a:pt x="2154" y="1723"/>
                  </a:moveTo>
                  <a:cubicBezTo>
                    <a:pt x="2225" y="1723"/>
                    <a:pt x="2314" y="1790"/>
                    <a:pt x="2430" y="1959"/>
                  </a:cubicBezTo>
                  <a:cubicBezTo>
                    <a:pt x="2529" y="2095"/>
                    <a:pt x="2604" y="2244"/>
                    <a:pt x="2678" y="2393"/>
                  </a:cubicBezTo>
                  <a:cubicBezTo>
                    <a:pt x="2666" y="2393"/>
                    <a:pt x="2653" y="2405"/>
                    <a:pt x="2641" y="2405"/>
                  </a:cubicBezTo>
                  <a:cubicBezTo>
                    <a:pt x="2615" y="2340"/>
                    <a:pt x="2541" y="2306"/>
                    <a:pt x="2471" y="2306"/>
                  </a:cubicBezTo>
                  <a:cubicBezTo>
                    <a:pt x="2408" y="2306"/>
                    <a:pt x="2349" y="2334"/>
                    <a:pt x="2331" y="2393"/>
                  </a:cubicBezTo>
                  <a:lnTo>
                    <a:pt x="2281" y="2492"/>
                  </a:lnTo>
                  <a:cubicBezTo>
                    <a:pt x="2133" y="2504"/>
                    <a:pt x="1984" y="2504"/>
                    <a:pt x="1848" y="2504"/>
                  </a:cubicBezTo>
                  <a:cubicBezTo>
                    <a:pt x="1860" y="2455"/>
                    <a:pt x="1835" y="2430"/>
                    <a:pt x="1798" y="2393"/>
                  </a:cubicBezTo>
                  <a:lnTo>
                    <a:pt x="1835" y="2368"/>
                  </a:lnTo>
                  <a:cubicBezTo>
                    <a:pt x="1848" y="2318"/>
                    <a:pt x="1860" y="2281"/>
                    <a:pt x="1860" y="2244"/>
                  </a:cubicBezTo>
                  <a:cubicBezTo>
                    <a:pt x="1984" y="2219"/>
                    <a:pt x="2108" y="2194"/>
                    <a:pt x="2219" y="2157"/>
                  </a:cubicBezTo>
                  <a:cubicBezTo>
                    <a:pt x="2352" y="2133"/>
                    <a:pt x="2332" y="1909"/>
                    <a:pt x="2193" y="1909"/>
                  </a:cubicBezTo>
                  <a:cubicBezTo>
                    <a:pt x="2190" y="1909"/>
                    <a:pt x="2186" y="1909"/>
                    <a:pt x="2182" y="1909"/>
                  </a:cubicBezTo>
                  <a:cubicBezTo>
                    <a:pt x="2108" y="1934"/>
                    <a:pt x="2046" y="1934"/>
                    <a:pt x="1972" y="1934"/>
                  </a:cubicBezTo>
                  <a:cubicBezTo>
                    <a:pt x="2018" y="1809"/>
                    <a:pt x="2074" y="1723"/>
                    <a:pt x="2154" y="1723"/>
                  </a:cubicBezTo>
                  <a:close/>
                  <a:moveTo>
                    <a:pt x="2901" y="2827"/>
                  </a:moveTo>
                  <a:cubicBezTo>
                    <a:pt x="3050" y="3149"/>
                    <a:pt x="3174" y="3483"/>
                    <a:pt x="3273" y="3818"/>
                  </a:cubicBezTo>
                  <a:cubicBezTo>
                    <a:pt x="3025" y="3583"/>
                    <a:pt x="2852" y="3248"/>
                    <a:pt x="2740" y="2876"/>
                  </a:cubicBezTo>
                  <a:cubicBezTo>
                    <a:pt x="2790" y="2864"/>
                    <a:pt x="2852" y="2839"/>
                    <a:pt x="2901" y="2827"/>
                  </a:cubicBezTo>
                  <a:close/>
                  <a:moveTo>
                    <a:pt x="1649" y="2963"/>
                  </a:moveTo>
                  <a:cubicBezTo>
                    <a:pt x="1718" y="2975"/>
                    <a:pt x="1783" y="2982"/>
                    <a:pt x="1848" y="2982"/>
                  </a:cubicBezTo>
                  <a:cubicBezTo>
                    <a:pt x="1913" y="2982"/>
                    <a:pt x="1978" y="2975"/>
                    <a:pt x="2046" y="2963"/>
                  </a:cubicBezTo>
                  <a:lnTo>
                    <a:pt x="2046" y="2963"/>
                  </a:lnTo>
                  <a:cubicBezTo>
                    <a:pt x="1810" y="3434"/>
                    <a:pt x="1488" y="3880"/>
                    <a:pt x="1030" y="3992"/>
                  </a:cubicBezTo>
                  <a:lnTo>
                    <a:pt x="1253" y="3620"/>
                  </a:lnTo>
                  <a:cubicBezTo>
                    <a:pt x="1377" y="3422"/>
                    <a:pt x="1538" y="3198"/>
                    <a:pt x="1649" y="2963"/>
                  </a:cubicBezTo>
                  <a:close/>
                  <a:moveTo>
                    <a:pt x="2418" y="3000"/>
                  </a:moveTo>
                  <a:cubicBezTo>
                    <a:pt x="2604" y="3558"/>
                    <a:pt x="2963" y="4128"/>
                    <a:pt x="3422" y="4401"/>
                  </a:cubicBezTo>
                  <a:cubicBezTo>
                    <a:pt x="3459" y="4512"/>
                    <a:pt x="3484" y="4636"/>
                    <a:pt x="3509" y="4748"/>
                  </a:cubicBezTo>
                  <a:cubicBezTo>
                    <a:pt x="3645" y="5442"/>
                    <a:pt x="3657" y="6161"/>
                    <a:pt x="3471" y="6842"/>
                  </a:cubicBezTo>
                  <a:cubicBezTo>
                    <a:pt x="3305" y="7424"/>
                    <a:pt x="2749" y="7894"/>
                    <a:pt x="2209" y="7894"/>
                  </a:cubicBezTo>
                  <a:cubicBezTo>
                    <a:pt x="1945" y="7894"/>
                    <a:pt x="1684" y="7781"/>
                    <a:pt x="1476" y="7512"/>
                  </a:cubicBezTo>
                  <a:cubicBezTo>
                    <a:pt x="918" y="6780"/>
                    <a:pt x="869" y="5566"/>
                    <a:pt x="819" y="4686"/>
                  </a:cubicBezTo>
                  <a:cubicBezTo>
                    <a:pt x="807" y="4562"/>
                    <a:pt x="819" y="4425"/>
                    <a:pt x="819" y="4264"/>
                  </a:cubicBezTo>
                  <a:cubicBezTo>
                    <a:pt x="846" y="4266"/>
                    <a:pt x="874" y="4267"/>
                    <a:pt x="900" y="4267"/>
                  </a:cubicBezTo>
                  <a:cubicBezTo>
                    <a:pt x="1623" y="4267"/>
                    <a:pt x="2095" y="3634"/>
                    <a:pt x="2418" y="3000"/>
                  </a:cubicBezTo>
                  <a:close/>
                  <a:moveTo>
                    <a:pt x="3174" y="0"/>
                  </a:moveTo>
                  <a:cubicBezTo>
                    <a:pt x="1859" y="0"/>
                    <a:pt x="383" y="354"/>
                    <a:pt x="162" y="1624"/>
                  </a:cubicBezTo>
                  <a:cubicBezTo>
                    <a:pt x="1" y="2430"/>
                    <a:pt x="633" y="2814"/>
                    <a:pt x="1401" y="2938"/>
                  </a:cubicBezTo>
                  <a:cubicBezTo>
                    <a:pt x="1278" y="3149"/>
                    <a:pt x="1166" y="3372"/>
                    <a:pt x="1042" y="3583"/>
                  </a:cubicBezTo>
                  <a:cubicBezTo>
                    <a:pt x="992" y="3682"/>
                    <a:pt x="918" y="3769"/>
                    <a:pt x="856" y="3880"/>
                  </a:cubicBezTo>
                  <a:cubicBezTo>
                    <a:pt x="856" y="3583"/>
                    <a:pt x="844" y="3310"/>
                    <a:pt x="745" y="3074"/>
                  </a:cubicBezTo>
                  <a:cubicBezTo>
                    <a:pt x="738" y="3068"/>
                    <a:pt x="726" y="3065"/>
                    <a:pt x="715" y="3065"/>
                  </a:cubicBezTo>
                  <a:cubicBezTo>
                    <a:pt x="704" y="3065"/>
                    <a:pt x="695" y="3068"/>
                    <a:pt x="695" y="3074"/>
                  </a:cubicBezTo>
                  <a:cubicBezTo>
                    <a:pt x="608" y="3273"/>
                    <a:pt x="546" y="3620"/>
                    <a:pt x="509" y="4041"/>
                  </a:cubicBezTo>
                  <a:cubicBezTo>
                    <a:pt x="447" y="4078"/>
                    <a:pt x="447" y="4165"/>
                    <a:pt x="497" y="4202"/>
                  </a:cubicBezTo>
                  <a:cubicBezTo>
                    <a:pt x="435" y="5776"/>
                    <a:pt x="906" y="8144"/>
                    <a:pt x="2083" y="8168"/>
                  </a:cubicBezTo>
                  <a:cubicBezTo>
                    <a:pt x="2244" y="8168"/>
                    <a:pt x="2393" y="8168"/>
                    <a:pt x="2529" y="8144"/>
                  </a:cubicBezTo>
                  <a:lnTo>
                    <a:pt x="2529" y="8144"/>
                  </a:lnTo>
                  <a:cubicBezTo>
                    <a:pt x="2467" y="8751"/>
                    <a:pt x="2616" y="9334"/>
                    <a:pt x="3075" y="9755"/>
                  </a:cubicBezTo>
                  <a:cubicBezTo>
                    <a:pt x="3279" y="9949"/>
                    <a:pt x="3517" y="10035"/>
                    <a:pt x="3755" y="10035"/>
                  </a:cubicBezTo>
                  <a:cubicBezTo>
                    <a:pt x="4066" y="10035"/>
                    <a:pt x="4379" y="9889"/>
                    <a:pt x="4624" y="9643"/>
                  </a:cubicBezTo>
                  <a:cubicBezTo>
                    <a:pt x="4687" y="9581"/>
                    <a:pt x="4617" y="9456"/>
                    <a:pt x="4542" y="9456"/>
                  </a:cubicBezTo>
                  <a:cubicBezTo>
                    <a:pt x="4528" y="9456"/>
                    <a:pt x="4514" y="9460"/>
                    <a:pt x="4500" y="9470"/>
                  </a:cubicBezTo>
                  <a:cubicBezTo>
                    <a:pt x="4273" y="9613"/>
                    <a:pt x="4045" y="9701"/>
                    <a:pt x="3820" y="9701"/>
                  </a:cubicBezTo>
                  <a:cubicBezTo>
                    <a:pt x="3615" y="9701"/>
                    <a:pt x="3412" y="9628"/>
                    <a:pt x="3211" y="9457"/>
                  </a:cubicBezTo>
                  <a:cubicBezTo>
                    <a:pt x="2839" y="9135"/>
                    <a:pt x="2703" y="8565"/>
                    <a:pt x="2728" y="8082"/>
                  </a:cubicBezTo>
                  <a:cubicBezTo>
                    <a:pt x="4004" y="7722"/>
                    <a:pt x="4066" y="6111"/>
                    <a:pt x="3694" y="4512"/>
                  </a:cubicBezTo>
                  <a:lnTo>
                    <a:pt x="3694" y="4512"/>
                  </a:lnTo>
                  <a:cubicBezTo>
                    <a:pt x="3814" y="4554"/>
                    <a:pt x="3939" y="4576"/>
                    <a:pt x="4068" y="4576"/>
                  </a:cubicBezTo>
                  <a:cubicBezTo>
                    <a:pt x="4287" y="4576"/>
                    <a:pt x="4519" y="4511"/>
                    <a:pt x="4760" y="4363"/>
                  </a:cubicBezTo>
                  <a:cubicBezTo>
                    <a:pt x="4871" y="4297"/>
                    <a:pt x="4823" y="4121"/>
                    <a:pt x="4705" y="4121"/>
                  </a:cubicBezTo>
                  <a:cubicBezTo>
                    <a:pt x="4691" y="4121"/>
                    <a:pt x="4677" y="4123"/>
                    <a:pt x="4661" y="4128"/>
                  </a:cubicBezTo>
                  <a:cubicBezTo>
                    <a:pt x="4495" y="4170"/>
                    <a:pt x="4340" y="4189"/>
                    <a:pt x="4198" y="4189"/>
                  </a:cubicBezTo>
                  <a:cubicBezTo>
                    <a:pt x="3957" y="4189"/>
                    <a:pt x="3749" y="4134"/>
                    <a:pt x="3570" y="4041"/>
                  </a:cubicBezTo>
                  <a:cubicBezTo>
                    <a:pt x="3422" y="3583"/>
                    <a:pt x="3273" y="3136"/>
                    <a:pt x="3099" y="2740"/>
                  </a:cubicBezTo>
                  <a:cubicBezTo>
                    <a:pt x="4203" y="2157"/>
                    <a:pt x="3918" y="1067"/>
                    <a:pt x="3149" y="509"/>
                  </a:cubicBezTo>
                  <a:cubicBezTo>
                    <a:pt x="3645" y="484"/>
                    <a:pt x="4128" y="484"/>
                    <a:pt x="4599" y="410"/>
                  </a:cubicBezTo>
                  <a:cubicBezTo>
                    <a:pt x="4748" y="385"/>
                    <a:pt x="4748" y="162"/>
                    <a:pt x="4599" y="137"/>
                  </a:cubicBezTo>
                  <a:cubicBezTo>
                    <a:pt x="4213" y="58"/>
                    <a:pt x="3707" y="0"/>
                    <a:pt x="31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41"/>
            <p:cNvSpPr/>
            <p:nvPr/>
          </p:nvSpPr>
          <p:spPr>
            <a:xfrm>
              <a:off x="7082007" y="1537760"/>
              <a:ext cx="660255" cy="1679209"/>
            </a:xfrm>
            <a:custGeom>
              <a:avLst/>
              <a:gdLst/>
              <a:ahLst/>
              <a:cxnLst/>
              <a:rect l="l" t="t" r="r" b="b"/>
              <a:pathLst>
                <a:path w="8677" h="22068" extrusionOk="0">
                  <a:moveTo>
                    <a:pt x="916" y="1575"/>
                  </a:moveTo>
                  <a:cubicBezTo>
                    <a:pt x="1202" y="1575"/>
                    <a:pt x="1776" y="1949"/>
                    <a:pt x="2157" y="2223"/>
                  </a:cubicBezTo>
                  <a:cubicBezTo>
                    <a:pt x="1872" y="2495"/>
                    <a:pt x="1500" y="2929"/>
                    <a:pt x="1116" y="2979"/>
                  </a:cubicBezTo>
                  <a:cubicBezTo>
                    <a:pt x="1110" y="2979"/>
                    <a:pt x="1104" y="2980"/>
                    <a:pt x="1098" y="2980"/>
                  </a:cubicBezTo>
                  <a:cubicBezTo>
                    <a:pt x="741" y="2980"/>
                    <a:pt x="659" y="1909"/>
                    <a:pt x="757" y="1665"/>
                  </a:cubicBezTo>
                  <a:cubicBezTo>
                    <a:pt x="783" y="1602"/>
                    <a:pt x="839" y="1575"/>
                    <a:pt x="916" y="1575"/>
                  </a:cubicBezTo>
                  <a:close/>
                  <a:moveTo>
                    <a:pt x="5119" y="909"/>
                  </a:moveTo>
                  <a:cubicBezTo>
                    <a:pt x="5156" y="1181"/>
                    <a:pt x="5206" y="1467"/>
                    <a:pt x="5243" y="1752"/>
                  </a:cubicBezTo>
                  <a:cubicBezTo>
                    <a:pt x="5280" y="2185"/>
                    <a:pt x="5429" y="2842"/>
                    <a:pt x="5218" y="3251"/>
                  </a:cubicBezTo>
                  <a:cubicBezTo>
                    <a:pt x="5209" y="3272"/>
                    <a:pt x="5190" y="3281"/>
                    <a:pt x="5162" y="3281"/>
                  </a:cubicBezTo>
                  <a:cubicBezTo>
                    <a:pt x="5006" y="3281"/>
                    <a:pt x="4580" y="2979"/>
                    <a:pt x="4128" y="2632"/>
                  </a:cubicBezTo>
                  <a:cubicBezTo>
                    <a:pt x="4091" y="2570"/>
                    <a:pt x="4029" y="2532"/>
                    <a:pt x="3967" y="2508"/>
                  </a:cubicBezTo>
                  <a:cubicBezTo>
                    <a:pt x="3793" y="2384"/>
                    <a:pt x="3632" y="2247"/>
                    <a:pt x="3471" y="2136"/>
                  </a:cubicBezTo>
                  <a:cubicBezTo>
                    <a:pt x="4029" y="1727"/>
                    <a:pt x="4586" y="1343"/>
                    <a:pt x="5119" y="909"/>
                  </a:cubicBezTo>
                  <a:close/>
                  <a:moveTo>
                    <a:pt x="5346" y="0"/>
                  </a:moveTo>
                  <a:cubicBezTo>
                    <a:pt x="5267" y="0"/>
                    <a:pt x="5188" y="27"/>
                    <a:pt x="5132" y="78"/>
                  </a:cubicBezTo>
                  <a:cubicBezTo>
                    <a:pt x="4450" y="673"/>
                    <a:pt x="3706" y="1194"/>
                    <a:pt x="2963" y="1727"/>
                  </a:cubicBezTo>
                  <a:cubicBezTo>
                    <a:pt x="2901" y="1677"/>
                    <a:pt x="2839" y="1652"/>
                    <a:pt x="2802" y="1628"/>
                  </a:cubicBezTo>
                  <a:cubicBezTo>
                    <a:pt x="2763" y="1616"/>
                    <a:pt x="2726" y="1611"/>
                    <a:pt x="2691" y="1611"/>
                  </a:cubicBezTo>
                  <a:cubicBezTo>
                    <a:pt x="2613" y="1611"/>
                    <a:pt x="2547" y="1638"/>
                    <a:pt x="2504" y="1690"/>
                  </a:cubicBezTo>
                  <a:cubicBezTo>
                    <a:pt x="2031" y="1352"/>
                    <a:pt x="1357" y="945"/>
                    <a:pt x="842" y="945"/>
                  </a:cubicBezTo>
                  <a:cubicBezTo>
                    <a:pt x="507" y="945"/>
                    <a:pt x="239" y="1117"/>
                    <a:pt x="137" y="1590"/>
                  </a:cubicBezTo>
                  <a:cubicBezTo>
                    <a:pt x="0" y="2235"/>
                    <a:pt x="211" y="3301"/>
                    <a:pt x="918" y="3536"/>
                  </a:cubicBezTo>
                  <a:cubicBezTo>
                    <a:pt x="996" y="3565"/>
                    <a:pt x="1075" y="3577"/>
                    <a:pt x="1155" y="3577"/>
                  </a:cubicBezTo>
                  <a:cubicBezTo>
                    <a:pt x="1705" y="3577"/>
                    <a:pt x="2268" y="2966"/>
                    <a:pt x="2603" y="2619"/>
                  </a:cubicBezTo>
                  <a:cubicBezTo>
                    <a:pt x="2621" y="2626"/>
                    <a:pt x="2638" y="2629"/>
                    <a:pt x="2655" y="2629"/>
                  </a:cubicBezTo>
                  <a:cubicBezTo>
                    <a:pt x="2700" y="2629"/>
                    <a:pt x="2745" y="2609"/>
                    <a:pt x="2789" y="2582"/>
                  </a:cubicBezTo>
                  <a:cubicBezTo>
                    <a:pt x="2851" y="2532"/>
                    <a:pt x="2926" y="2483"/>
                    <a:pt x="2987" y="2433"/>
                  </a:cubicBezTo>
                  <a:cubicBezTo>
                    <a:pt x="3173" y="2582"/>
                    <a:pt x="3372" y="2768"/>
                    <a:pt x="3582" y="2966"/>
                  </a:cubicBezTo>
                  <a:cubicBezTo>
                    <a:pt x="3644" y="3598"/>
                    <a:pt x="3297" y="4255"/>
                    <a:pt x="3037" y="4788"/>
                  </a:cubicBezTo>
                  <a:cubicBezTo>
                    <a:pt x="2715" y="5470"/>
                    <a:pt x="2318" y="6127"/>
                    <a:pt x="2033" y="6821"/>
                  </a:cubicBezTo>
                  <a:cubicBezTo>
                    <a:pt x="1661" y="7726"/>
                    <a:pt x="1314" y="9238"/>
                    <a:pt x="2492" y="9733"/>
                  </a:cubicBezTo>
                  <a:cubicBezTo>
                    <a:pt x="2687" y="9814"/>
                    <a:pt x="2887" y="9847"/>
                    <a:pt x="3088" y="9847"/>
                  </a:cubicBezTo>
                  <a:cubicBezTo>
                    <a:pt x="3473" y="9847"/>
                    <a:pt x="3861" y="9727"/>
                    <a:pt x="4227" y="9597"/>
                  </a:cubicBezTo>
                  <a:cubicBezTo>
                    <a:pt x="4678" y="9435"/>
                    <a:pt x="5263" y="9116"/>
                    <a:pt x="5786" y="9116"/>
                  </a:cubicBezTo>
                  <a:cubicBezTo>
                    <a:pt x="6025" y="9116"/>
                    <a:pt x="6251" y="9183"/>
                    <a:pt x="6445" y="9362"/>
                  </a:cubicBezTo>
                  <a:cubicBezTo>
                    <a:pt x="6916" y="9783"/>
                    <a:pt x="6445" y="10861"/>
                    <a:pt x="6309" y="11345"/>
                  </a:cubicBezTo>
                  <a:cubicBezTo>
                    <a:pt x="6098" y="11964"/>
                    <a:pt x="5851" y="12584"/>
                    <a:pt x="5789" y="13241"/>
                  </a:cubicBezTo>
                  <a:cubicBezTo>
                    <a:pt x="5772" y="13424"/>
                    <a:pt x="5940" y="13535"/>
                    <a:pt x="6105" y="13535"/>
                  </a:cubicBezTo>
                  <a:cubicBezTo>
                    <a:pt x="6185" y="13535"/>
                    <a:pt x="6265" y="13509"/>
                    <a:pt x="6322" y="13452"/>
                  </a:cubicBezTo>
                  <a:cubicBezTo>
                    <a:pt x="6768" y="13030"/>
                    <a:pt x="7090" y="12324"/>
                    <a:pt x="7635" y="12026"/>
                  </a:cubicBezTo>
                  <a:lnTo>
                    <a:pt x="7635" y="12026"/>
                  </a:lnTo>
                  <a:cubicBezTo>
                    <a:pt x="7673" y="12411"/>
                    <a:pt x="7586" y="12770"/>
                    <a:pt x="7648" y="13154"/>
                  </a:cubicBezTo>
                  <a:cubicBezTo>
                    <a:pt x="7734" y="13576"/>
                    <a:pt x="7871" y="13985"/>
                    <a:pt x="7958" y="14394"/>
                  </a:cubicBezTo>
                  <a:cubicBezTo>
                    <a:pt x="8181" y="15484"/>
                    <a:pt x="7896" y="16600"/>
                    <a:pt x="7400" y="17554"/>
                  </a:cubicBezTo>
                  <a:cubicBezTo>
                    <a:pt x="6495" y="19351"/>
                    <a:pt x="4710" y="20678"/>
                    <a:pt x="2913" y="21496"/>
                  </a:cubicBezTo>
                  <a:cubicBezTo>
                    <a:pt x="2598" y="21648"/>
                    <a:pt x="2798" y="22067"/>
                    <a:pt x="3094" y="22067"/>
                  </a:cubicBezTo>
                  <a:cubicBezTo>
                    <a:pt x="3136" y="22067"/>
                    <a:pt x="3179" y="22059"/>
                    <a:pt x="3223" y="22041"/>
                  </a:cubicBezTo>
                  <a:cubicBezTo>
                    <a:pt x="5156" y="21149"/>
                    <a:pt x="6892" y="19760"/>
                    <a:pt x="7945" y="17889"/>
                  </a:cubicBezTo>
                  <a:cubicBezTo>
                    <a:pt x="8441" y="16996"/>
                    <a:pt x="8676" y="16005"/>
                    <a:pt x="8639" y="15001"/>
                  </a:cubicBezTo>
                  <a:cubicBezTo>
                    <a:pt x="8664" y="14493"/>
                    <a:pt x="8528" y="13985"/>
                    <a:pt x="8367" y="13489"/>
                  </a:cubicBezTo>
                  <a:cubicBezTo>
                    <a:pt x="8168" y="12832"/>
                    <a:pt x="8379" y="12200"/>
                    <a:pt x="8193" y="11543"/>
                  </a:cubicBezTo>
                  <a:cubicBezTo>
                    <a:pt x="8162" y="11407"/>
                    <a:pt x="8033" y="11324"/>
                    <a:pt x="7889" y="11324"/>
                  </a:cubicBezTo>
                  <a:cubicBezTo>
                    <a:pt x="7863" y="11324"/>
                    <a:pt x="7836" y="11327"/>
                    <a:pt x="7809" y="11332"/>
                  </a:cubicBezTo>
                  <a:cubicBezTo>
                    <a:pt x="7325" y="11419"/>
                    <a:pt x="7003" y="11717"/>
                    <a:pt x="6706" y="12076"/>
                  </a:cubicBezTo>
                  <a:cubicBezTo>
                    <a:pt x="6991" y="11233"/>
                    <a:pt x="7363" y="10415"/>
                    <a:pt x="7202" y="9523"/>
                  </a:cubicBezTo>
                  <a:cubicBezTo>
                    <a:pt x="7077" y="8783"/>
                    <a:pt x="6560" y="8558"/>
                    <a:pt x="5964" y="8558"/>
                  </a:cubicBezTo>
                  <a:cubicBezTo>
                    <a:pt x="5372" y="8558"/>
                    <a:pt x="4703" y="8780"/>
                    <a:pt x="4264" y="8940"/>
                  </a:cubicBezTo>
                  <a:cubicBezTo>
                    <a:pt x="3925" y="9076"/>
                    <a:pt x="3512" y="9227"/>
                    <a:pt x="3148" y="9227"/>
                  </a:cubicBezTo>
                  <a:cubicBezTo>
                    <a:pt x="2780" y="9227"/>
                    <a:pt x="2461" y="9073"/>
                    <a:pt x="2318" y="8593"/>
                  </a:cubicBezTo>
                  <a:cubicBezTo>
                    <a:pt x="2120" y="7887"/>
                    <a:pt x="2616" y="7019"/>
                    <a:pt x="2913" y="6424"/>
                  </a:cubicBezTo>
                  <a:cubicBezTo>
                    <a:pt x="3347" y="5519"/>
                    <a:pt x="4041" y="4528"/>
                    <a:pt x="4190" y="3487"/>
                  </a:cubicBezTo>
                  <a:cubicBezTo>
                    <a:pt x="4484" y="3728"/>
                    <a:pt x="4792" y="3901"/>
                    <a:pt x="5100" y="3901"/>
                  </a:cubicBezTo>
                  <a:cubicBezTo>
                    <a:pt x="5298" y="3901"/>
                    <a:pt x="5496" y="3830"/>
                    <a:pt x="5689" y="3660"/>
                  </a:cubicBezTo>
                  <a:cubicBezTo>
                    <a:pt x="6074" y="3326"/>
                    <a:pt x="5937" y="2458"/>
                    <a:pt x="5900" y="2024"/>
                  </a:cubicBezTo>
                  <a:cubicBezTo>
                    <a:pt x="5851" y="1417"/>
                    <a:pt x="5751" y="810"/>
                    <a:pt x="5640" y="227"/>
                  </a:cubicBezTo>
                  <a:cubicBezTo>
                    <a:pt x="5609" y="73"/>
                    <a:pt x="5477" y="0"/>
                    <a:pt x="534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41"/>
            <p:cNvSpPr/>
            <p:nvPr/>
          </p:nvSpPr>
          <p:spPr>
            <a:xfrm>
              <a:off x="6848098" y="1770071"/>
              <a:ext cx="616882" cy="1308106"/>
            </a:xfrm>
            <a:custGeom>
              <a:avLst/>
              <a:gdLst/>
              <a:ahLst/>
              <a:cxnLst/>
              <a:rect l="l" t="t" r="r" b="b"/>
              <a:pathLst>
                <a:path w="8107" h="17191" extrusionOk="0">
                  <a:moveTo>
                    <a:pt x="6157" y="0"/>
                  </a:moveTo>
                  <a:cubicBezTo>
                    <a:pt x="6062" y="0"/>
                    <a:pt x="5967" y="40"/>
                    <a:pt x="5900" y="136"/>
                  </a:cubicBezTo>
                  <a:cubicBezTo>
                    <a:pt x="5293" y="1004"/>
                    <a:pt x="4376" y="1648"/>
                    <a:pt x="3632" y="2392"/>
                  </a:cubicBezTo>
                  <a:cubicBezTo>
                    <a:pt x="3186" y="2838"/>
                    <a:pt x="2752" y="3284"/>
                    <a:pt x="2331" y="3755"/>
                  </a:cubicBezTo>
                  <a:cubicBezTo>
                    <a:pt x="1500" y="4673"/>
                    <a:pt x="298" y="5862"/>
                    <a:pt x="137" y="7151"/>
                  </a:cubicBezTo>
                  <a:cubicBezTo>
                    <a:pt x="1" y="8087"/>
                    <a:pt x="649" y="8364"/>
                    <a:pt x="1549" y="8364"/>
                  </a:cubicBezTo>
                  <a:cubicBezTo>
                    <a:pt x="2700" y="8364"/>
                    <a:pt x="4263" y="7913"/>
                    <a:pt x="5132" y="7808"/>
                  </a:cubicBezTo>
                  <a:lnTo>
                    <a:pt x="5132" y="7808"/>
                  </a:lnTo>
                  <a:cubicBezTo>
                    <a:pt x="4425" y="8713"/>
                    <a:pt x="3211" y="9135"/>
                    <a:pt x="3062" y="10448"/>
                  </a:cubicBezTo>
                  <a:cubicBezTo>
                    <a:pt x="3050" y="10622"/>
                    <a:pt x="3211" y="10746"/>
                    <a:pt x="3372" y="10758"/>
                  </a:cubicBezTo>
                  <a:cubicBezTo>
                    <a:pt x="3418" y="10762"/>
                    <a:pt x="3463" y="10763"/>
                    <a:pt x="3508" y="10763"/>
                  </a:cubicBezTo>
                  <a:cubicBezTo>
                    <a:pt x="4396" y="10763"/>
                    <a:pt x="5200" y="10101"/>
                    <a:pt x="6049" y="10101"/>
                  </a:cubicBezTo>
                  <a:cubicBezTo>
                    <a:pt x="5900" y="11056"/>
                    <a:pt x="5181" y="11824"/>
                    <a:pt x="4673" y="12605"/>
                  </a:cubicBezTo>
                  <a:cubicBezTo>
                    <a:pt x="4140" y="13373"/>
                    <a:pt x="3831" y="14216"/>
                    <a:pt x="3979" y="15158"/>
                  </a:cubicBezTo>
                  <a:cubicBezTo>
                    <a:pt x="4202" y="16831"/>
                    <a:pt x="6371" y="17166"/>
                    <a:pt x="7710" y="17191"/>
                  </a:cubicBezTo>
                  <a:cubicBezTo>
                    <a:pt x="8107" y="17191"/>
                    <a:pt x="8107" y="16571"/>
                    <a:pt x="7710" y="16546"/>
                  </a:cubicBezTo>
                  <a:cubicBezTo>
                    <a:pt x="6123" y="16534"/>
                    <a:pt x="4066" y="15989"/>
                    <a:pt x="4661" y="13943"/>
                  </a:cubicBezTo>
                  <a:cubicBezTo>
                    <a:pt x="5095" y="12431"/>
                    <a:pt x="6619" y="11489"/>
                    <a:pt x="6706" y="9804"/>
                  </a:cubicBezTo>
                  <a:cubicBezTo>
                    <a:pt x="6706" y="9680"/>
                    <a:pt x="6607" y="9531"/>
                    <a:pt x="6470" y="9519"/>
                  </a:cubicBezTo>
                  <a:cubicBezTo>
                    <a:pt x="6364" y="9501"/>
                    <a:pt x="6260" y="9493"/>
                    <a:pt x="6158" y="9493"/>
                  </a:cubicBezTo>
                  <a:cubicBezTo>
                    <a:pt x="5315" y="9493"/>
                    <a:pt x="4585" y="10025"/>
                    <a:pt x="3756" y="10114"/>
                  </a:cubicBezTo>
                  <a:cubicBezTo>
                    <a:pt x="4116" y="9097"/>
                    <a:pt x="5504" y="8651"/>
                    <a:pt x="5962" y="7660"/>
                  </a:cubicBezTo>
                  <a:cubicBezTo>
                    <a:pt x="6037" y="7486"/>
                    <a:pt x="5987" y="7238"/>
                    <a:pt x="5776" y="7201"/>
                  </a:cubicBezTo>
                  <a:cubicBezTo>
                    <a:pt x="5625" y="7176"/>
                    <a:pt x="5470" y="7166"/>
                    <a:pt x="5313" y="7166"/>
                  </a:cubicBezTo>
                  <a:cubicBezTo>
                    <a:pt x="4523" y="7166"/>
                    <a:pt x="3685" y="7438"/>
                    <a:pt x="2951" y="7573"/>
                  </a:cubicBezTo>
                  <a:cubicBezTo>
                    <a:pt x="2465" y="7670"/>
                    <a:pt x="1971" y="7739"/>
                    <a:pt x="1484" y="7739"/>
                  </a:cubicBezTo>
                  <a:cubicBezTo>
                    <a:pt x="1410" y="7739"/>
                    <a:pt x="1338" y="7737"/>
                    <a:pt x="1265" y="7734"/>
                  </a:cubicBezTo>
                  <a:cubicBezTo>
                    <a:pt x="583" y="7684"/>
                    <a:pt x="707" y="7139"/>
                    <a:pt x="918" y="6680"/>
                  </a:cubicBezTo>
                  <a:cubicBezTo>
                    <a:pt x="1463" y="5503"/>
                    <a:pt x="2467" y="4499"/>
                    <a:pt x="3360" y="3570"/>
                  </a:cubicBezTo>
                  <a:cubicBezTo>
                    <a:pt x="4351" y="2516"/>
                    <a:pt x="5615" y="1648"/>
                    <a:pt x="6433" y="446"/>
                  </a:cubicBezTo>
                  <a:cubicBezTo>
                    <a:pt x="6598" y="220"/>
                    <a:pt x="6380" y="0"/>
                    <a:pt x="615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3"/>
        <p:cNvGrpSpPr/>
        <p:nvPr/>
      </p:nvGrpSpPr>
      <p:grpSpPr>
        <a:xfrm>
          <a:off x="0" y="0"/>
          <a:ext cx="0" cy="0"/>
          <a:chOff x="0" y="0"/>
          <a:chExt cx="0" cy="0"/>
        </a:xfrm>
      </p:grpSpPr>
      <p:sp>
        <p:nvSpPr>
          <p:cNvPr id="774" name="Google Shape;774;p41"/>
          <p:cNvSpPr txBox="1">
            <a:spLocks noGrp="1"/>
          </p:cNvSpPr>
          <p:nvPr>
            <p:ph type="title"/>
          </p:nvPr>
        </p:nvSpPr>
        <p:spPr>
          <a:xfrm>
            <a:off x="799447" y="416704"/>
            <a:ext cx="7717500" cy="574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pl-PL" dirty="0"/>
              <a:t>MICAM</a:t>
            </a:r>
            <a:endParaRPr dirty="0">
              <a:solidFill>
                <a:schemeClr val="lt2"/>
              </a:solidFill>
            </a:endParaRPr>
          </a:p>
        </p:txBody>
      </p:sp>
      <p:sp>
        <p:nvSpPr>
          <p:cNvPr id="776" name="Google Shape;776;p41"/>
          <p:cNvSpPr txBox="1">
            <a:spLocks noGrp="1"/>
          </p:cNvSpPr>
          <p:nvPr>
            <p:ph type="subTitle" idx="2"/>
          </p:nvPr>
        </p:nvSpPr>
        <p:spPr>
          <a:xfrm>
            <a:off x="3310522" y="1319772"/>
            <a:ext cx="5025123" cy="3498277"/>
          </a:xfrm>
          <a:prstGeom prst="rect">
            <a:avLst/>
          </a:prstGeom>
        </p:spPr>
        <p:txBody>
          <a:bodyPr spcFirstLastPara="1" wrap="square" lIns="91425" tIns="91425" rIns="91425" bIns="91425" anchor="t" anchorCtr="0">
            <a:noAutofit/>
          </a:bodyPr>
          <a:lstStyle/>
          <a:p>
            <a:pPr marL="0" lvl="0" indent="0" algn="just" rtl="0">
              <a:lnSpc>
                <a:spcPct val="125000"/>
              </a:lnSpc>
              <a:spcBef>
                <a:spcPts val="0"/>
              </a:spcBef>
              <a:spcAft>
                <a:spcPts val="0"/>
              </a:spcAft>
              <a:buNone/>
            </a:pPr>
            <a:r>
              <a:rPr lang="en-US" sz="1600" dirty="0" err="1">
                <a:latin typeface="Poor Richard" panose="02080502050505020702" pitchFamily="18" charset="0"/>
              </a:rPr>
              <a:t>Micam</a:t>
            </a:r>
            <a:r>
              <a:rPr lang="en-US" sz="1600" dirty="0">
                <a:latin typeface="Poor Richard" panose="02080502050505020702" pitchFamily="18" charset="0"/>
              </a:rPr>
              <a:t> is an international event promoted by the trade association of Italian footwear manufacturers </a:t>
            </a:r>
            <a:r>
              <a:rPr lang="en-US" sz="1600" dirty="0" err="1">
                <a:latin typeface="Poor Richard" panose="02080502050505020702" pitchFamily="18" charset="0"/>
              </a:rPr>
              <a:t>Assocalzaturifici</a:t>
            </a:r>
            <a:r>
              <a:rPr lang="en-US" sz="1600" dirty="0">
                <a:latin typeface="Poor Richard" panose="02080502050505020702" pitchFamily="18" charset="0"/>
              </a:rPr>
              <a:t>, it is the most important trade fair and meeting point in the world for operators in the footwear sector.</a:t>
            </a:r>
          </a:p>
          <a:p>
            <a:pPr marL="0" lvl="0" indent="0" algn="just" rtl="0">
              <a:lnSpc>
                <a:spcPct val="125000"/>
              </a:lnSpc>
              <a:spcBef>
                <a:spcPts val="0"/>
              </a:spcBef>
              <a:spcAft>
                <a:spcPts val="0"/>
              </a:spcAft>
              <a:buNone/>
            </a:pPr>
            <a:r>
              <a:rPr lang="en-US" sz="1600" dirty="0">
                <a:latin typeface="Poor Richard" panose="02080502050505020702" pitchFamily="18" charset="0"/>
              </a:rPr>
              <a:t>The event takes place in Milan twice a year, in February and September, at the Fiera Milano Rho exhibition </a:t>
            </a:r>
            <a:r>
              <a:rPr lang="en-US" sz="1600" dirty="0" err="1">
                <a:latin typeface="Poor Richard" panose="02080502050505020702" pitchFamily="18" charset="0"/>
              </a:rPr>
              <a:t>centre</a:t>
            </a:r>
            <a:r>
              <a:rPr lang="en-US" sz="1600" dirty="0">
                <a:latin typeface="Poor Richard" panose="02080502050505020702" pitchFamily="18" charset="0"/>
              </a:rPr>
              <a:t>, presenting the following year's autumn/winter and spring/summer collections respectively.</a:t>
            </a:r>
          </a:p>
        </p:txBody>
      </p:sp>
      <p:grpSp>
        <p:nvGrpSpPr>
          <p:cNvPr id="2" name="Google Shape;755;p39">
            <a:extLst>
              <a:ext uri="{FF2B5EF4-FFF2-40B4-BE49-F238E27FC236}">
                <a16:creationId xmlns:a16="http://schemas.microsoft.com/office/drawing/2014/main" id="{FF06E273-9C0B-BB49-6CD8-464002570CFA}"/>
              </a:ext>
            </a:extLst>
          </p:cNvPr>
          <p:cNvGrpSpPr/>
          <p:nvPr/>
        </p:nvGrpSpPr>
        <p:grpSpPr>
          <a:xfrm>
            <a:off x="876375" y="592355"/>
            <a:ext cx="1310967" cy="3958790"/>
            <a:chOff x="5306486" y="539500"/>
            <a:chExt cx="1310967" cy="3958790"/>
          </a:xfrm>
        </p:grpSpPr>
        <p:sp>
          <p:nvSpPr>
            <p:cNvPr id="3" name="Google Shape;756;p39">
              <a:extLst>
                <a:ext uri="{FF2B5EF4-FFF2-40B4-BE49-F238E27FC236}">
                  <a16:creationId xmlns:a16="http://schemas.microsoft.com/office/drawing/2014/main" id="{98A5B88E-5CC1-7698-131B-D2C62033E578}"/>
                </a:ext>
              </a:extLst>
            </p:cNvPr>
            <p:cNvSpPr/>
            <p:nvPr/>
          </p:nvSpPr>
          <p:spPr>
            <a:xfrm>
              <a:off x="5630579" y="1906849"/>
              <a:ext cx="655059" cy="2129580"/>
            </a:xfrm>
            <a:custGeom>
              <a:avLst/>
              <a:gdLst/>
              <a:ahLst/>
              <a:cxnLst/>
              <a:rect l="l" t="t" r="r" b="b"/>
              <a:pathLst>
                <a:path w="8491" h="27604" extrusionOk="0">
                  <a:moveTo>
                    <a:pt x="3624" y="1"/>
                  </a:moveTo>
                  <a:cubicBezTo>
                    <a:pt x="3568" y="1"/>
                    <a:pt x="3508" y="5"/>
                    <a:pt x="3446" y="13"/>
                  </a:cubicBezTo>
                  <a:cubicBezTo>
                    <a:pt x="3298" y="50"/>
                    <a:pt x="3124" y="87"/>
                    <a:pt x="2975" y="137"/>
                  </a:cubicBezTo>
                  <a:cubicBezTo>
                    <a:pt x="2666" y="187"/>
                    <a:pt x="2356" y="249"/>
                    <a:pt x="2058" y="323"/>
                  </a:cubicBezTo>
                  <a:cubicBezTo>
                    <a:pt x="1686" y="422"/>
                    <a:pt x="1513" y="744"/>
                    <a:pt x="1513" y="1067"/>
                  </a:cubicBezTo>
                  <a:lnTo>
                    <a:pt x="1513" y="1116"/>
                  </a:lnTo>
                  <a:cubicBezTo>
                    <a:pt x="1315" y="1352"/>
                    <a:pt x="1315" y="1686"/>
                    <a:pt x="1463" y="1947"/>
                  </a:cubicBezTo>
                  <a:cubicBezTo>
                    <a:pt x="1265" y="2356"/>
                    <a:pt x="1079" y="2777"/>
                    <a:pt x="906" y="3211"/>
                  </a:cubicBezTo>
                  <a:cubicBezTo>
                    <a:pt x="893" y="3236"/>
                    <a:pt x="893" y="3248"/>
                    <a:pt x="881" y="3285"/>
                  </a:cubicBezTo>
                  <a:cubicBezTo>
                    <a:pt x="744" y="3496"/>
                    <a:pt x="596" y="3731"/>
                    <a:pt x="509" y="3979"/>
                  </a:cubicBezTo>
                  <a:cubicBezTo>
                    <a:pt x="348" y="4103"/>
                    <a:pt x="261" y="4289"/>
                    <a:pt x="261" y="4549"/>
                  </a:cubicBezTo>
                  <a:lnTo>
                    <a:pt x="261" y="4711"/>
                  </a:lnTo>
                  <a:cubicBezTo>
                    <a:pt x="236" y="4760"/>
                    <a:pt x="211" y="4822"/>
                    <a:pt x="211" y="4884"/>
                  </a:cubicBezTo>
                  <a:cubicBezTo>
                    <a:pt x="1" y="6508"/>
                    <a:pt x="75" y="8131"/>
                    <a:pt x="261" y="9755"/>
                  </a:cubicBezTo>
                  <a:lnTo>
                    <a:pt x="261" y="10362"/>
                  </a:lnTo>
                  <a:cubicBezTo>
                    <a:pt x="261" y="10486"/>
                    <a:pt x="273" y="10573"/>
                    <a:pt x="323" y="10672"/>
                  </a:cubicBezTo>
                  <a:cubicBezTo>
                    <a:pt x="187" y="10846"/>
                    <a:pt x="88" y="11081"/>
                    <a:pt x="137" y="11341"/>
                  </a:cubicBezTo>
                  <a:cubicBezTo>
                    <a:pt x="534" y="13709"/>
                    <a:pt x="1166" y="16051"/>
                    <a:pt x="1624" y="18419"/>
                  </a:cubicBezTo>
                  <a:cubicBezTo>
                    <a:pt x="1711" y="19422"/>
                    <a:pt x="1872" y="20414"/>
                    <a:pt x="2071" y="21406"/>
                  </a:cubicBezTo>
                  <a:cubicBezTo>
                    <a:pt x="2095" y="21579"/>
                    <a:pt x="2182" y="21703"/>
                    <a:pt x="2281" y="21802"/>
                  </a:cubicBezTo>
                  <a:cubicBezTo>
                    <a:pt x="2219" y="22955"/>
                    <a:pt x="2331" y="24120"/>
                    <a:pt x="2765" y="25111"/>
                  </a:cubicBezTo>
                  <a:cubicBezTo>
                    <a:pt x="2765" y="25520"/>
                    <a:pt x="2777" y="25917"/>
                    <a:pt x="2864" y="26301"/>
                  </a:cubicBezTo>
                  <a:lnTo>
                    <a:pt x="2864" y="26363"/>
                  </a:lnTo>
                  <a:cubicBezTo>
                    <a:pt x="2864" y="26537"/>
                    <a:pt x="2876" y="26698"/>
                    <a:pt x="2876" y="26859"/>
                  </a:cubicBezTo>
                  <a:cubicBezTo>
                    <a:pt x="2909" y="27353"/>
                    <a:pt x="3317" y="27604"/>
                    <a:pt x="3707" y="27604"/>
                  </a:cubicBezTo>
                  <a:cubicBezTo>
                    <a:pt x="3913" y="27604"/>
                    <a:pt x="4115" y="27534"/>
                    <a:pt x="4252" y="27392"/>
                  </a:cubicBezTo>
                  <a:cubicBezTo>
                    <a:pt x="4438" y="27243"/>
                    <a:pt x="4574" y="27033"/>
                    <a:pt x="4574" y="26785"/>
                  </a:cubicBezTo>
                  <a:cubicBezTo>
                    <a:pt x="4624" y="24021"/>
                    <a:pt x="4884" y="21282"/>
                    <a:pt x="5169" y="18555"/>
                  </a:cubicBezTo>
                  <a:cubicBezTo>
                    <a:pt x="5653" y="18121"/>
                    <a:pt x="5838" y="17452"/>
                    <a:pt x="5975" y="16820"/>
                  </a:cubicBezTo>
                  <a:cubicBezTo>
                    <a:pt x="6173" y="15952"/>
                    <a:pt x="6322" y="15072"/>
                    <a:pt x="6520" y="14205"/>
                  </a:cubicBezTo>
                  <a:cubicBezTo>
                    <a:pt x="6805" y="12866"/>
                    <a:pt x="7177" y="11565"/>
                    <a:pt x="7512" y="10251"/>
                  </a:cubicBezTo>
                  <a:cubicBezTo>
                    <a:pt x="7574" y="9978"/>
                    <a:pt x="7636" y="9681"/>
                    <a:pt x="7673" y="9396"/>
                  </a:cubicBezTo>
                  <a:cubicBezTo>
                    <a:pt x="7933" y="9358"/>
                    <a:pt x="8131" y="9185"/>
                    <a:pt x="8206" y="8863"/>
                  </a:cubicBezTo>
                  <a:cubicBezTo>
                    <a:pt x="8491" y="7648"/>
                    <a:pt x="8156" y="6322"/>
                    <a:pt x="7884" y="5132"/>
                  </a:cubicBezTo>
                  <a:cubicBezTo>
                    <a:pt x="7574" y="3793"/>
                    <a:pt x="7152" y="2467"/>
                    <a:pt x="6582" y="1228"/>
                  </a:cubicBezTo>
                  <a:cubicBezTo>
                    <a:pt x="6545" y="1178"/>
                    <a:pt x="6533" y="1129"/>
                    <a:pt x="6508" y="1079"/>
                  </a:cubicBezTo>
                  <a:cubicBezTo>
                    <a:pt x="6483" y="757"/>
                    <a:pt x="6322" y="435"/>
                    <a:pt x="5962" y="323"/>
                  </a:cubicBezTo>
                  <a:cubicBezTo>
                    <a:pt x="5367" y="136"/>
                    <a:pt x="4752" y="46"/>
                    <a:pt x="4144" y="46"/>
                  </a:cubicBezTo>
                  <a:cubicBezTo>
                    <a:pt x="4068" y="46"/>
                    <a:pt x="3993" y="48"/>
                    <a:pt x="3917" y="50"/>
                  </a:cubicBezTo>
                  <a:cubicBezTo>
                    <a:pt x="3835" y="17"/>
                    <a:pt x="3736" y="1"/>
                    <a:pt x="36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757;p39">
              <a:extLst>
                <a:ext uri="{FF2B5EF4-FFF2-40B4-BE49-F238E27FC236}">
                  <a16:creationId xmlns:a16="http://schemas.microsoft.com/office/drawing/2014/main" id="{AB29DA90-DFDD-913C-183A-7C1EEC4BFF90}"/>
                </a:ext>
              </a:extLst>
            </p:cNvPr>
            <p:cNvSpPr/>
            <p:nvPr/>
          </p:nvSpPr>
          <p:spPr>
            <a:xfrm>
              <a:off x="5781710" y="539500"/>
              <a:ext cx="748716" cy="288917"/>
            </a:xfrm>
            <a:custGeom>
              <a:avLst/>
              <a:gdLst/>
              <a:ahLst/>
              <a:cxnLst/>
              <a:rect l="l" t="t" r="r" b="b"/>
              <a:pathLst>
                <a:path w="9705" h="3745" extrusionOk="0">
                  <a:moveTo>
                    <a:pt x="7461" y="695"/>
                  </a:moveTo>
                  <a:lnTo>
                    <a:pt x="7461" y="695"/>
                  </a:lnTo>
                  <a:cubicBezTo>
                    <a:pt x="7300" y="757"/>
                    <a:pt x="7152" y="819"/>
                    <a:pt x="7003" y="893"/>
                  </a:cubicBezTo>
                  <a:cubicBezTo>
                    <a:pt x="6978" y="881"/>
                    <a:pt x="6941" y="869"/>
                    <a:pt x="6916" y="869"/>
                  </a:cubicBezTo>
                  <a:cubicBezTo>
                    <a:pt x="7090" y="807"/>
                    <a:pt x="7263" y="745"/>
                    <a:pt x="7461" y="695"/>
                  </a:cubicBezTo>
                  <a:close/>
                  <a:moveTo>
                    <a:pt x="8478" y="1042"/>
                  </a:moveTo>
                  <a:lnTo>
                    <a:pt x="8478" y="1042"/>
                  </a:lnTo>
                  <a:cubicBezTo>
                    <a:pt x="8453" y="1141"/>
                    <a:pt x="8403" y="1240"/>
                    <a:pt x="8341" y="1327"/>
                  </a:cubicBezTo>
                  <a:cubicBezTo>
                    <a:pt x="8341" y="1315"/>
                    <a:pt x="8329" y="1302"/>
                    <a:pt x="8329" y="1290"/>
                  </a:cubicBezTo>
                  <a:cubicBezTo>
                    <a:pt x="8391" y="1240"/>
                    <a:pt x="8416" y="1166"/>
                    <a:pt x="8416" y="1104"/>
                  </a:cubicBezTo>
                  <a:lnTo>
                    <a:pt x="8478" y="1042"/>
                  </a:lnTo>
                  <a:close/>
                  <a:moveTo>
                    <a:pt x="2194" y="2046"/>
                  </a:moveTo>
                  <a:lnTo>
                    <a:pt x="2194" y="2046"/>
                  </a:lnTo>
                  <a:cubicBezTo>
                    <a:pt x="2045" y="2120"/>
                    <a:pt x="1896" y="2195"/>
                    <a:pt x="1760" y="2257"/>
                  </a:cubicBezTo>
                  <a:cubicBezTo>
                    <a:pt x="1797" y="2220"/>
                    <a:pt x="1859" y="2170"/>
                    <a:pt x="1909" y="2133"/>
                  </a:cubicBezTo>
                  <a:lnTo>
                    <a:pt x="2194" y="2046"/>
                  </a:lnTo>
                  <a:close/>
                  <a:moveTo>
                    <a:pt x="7957" y="1749"/>
                  </a:moveTo>
                  <a:lnTo>
                    <a:pt x="7957" y="1749"/>
                  </a:lnTo>
                  <a:cubicBezTo>
                    <a:pt x="7461" y="2133"/>
                    <a:pt x="6681" y="2381"/>
                    <a:pt x="5863" y="2554"/>
                  </a:cubicBezTo>
                  <a:cubicBezTo>
                    <a:pt x="5887" y="2542"/>
                    <a:pt x="5925" y="2529"/>
                    <a:pt x="5974" y="2492"/>
                  </a:cubicBezTo>
                  <a:cubicBezTo>
                    <a:pt x="6619" y="2232"/>
                    <a:pt x="7288" y="1972"/>
                    <a:pt x="7957" y="1749"/>
                  </a:cubicBezTo>
                  <a:close/>
                  <a:moveTo>
                    <a:pt x="8722" y="1"/>
                  </a:moveTo>
                  <a:cubicBezTo>
                    <a:pt x="7258" y="1"/>
                    <a:pt x="5654" y="667"/>
                    <a:pt x="4561" y="1687"/>
                  </a:cubicBezTo>
                  <a:cubicBezTo>
                    <a:pt x="4474" y="1662"/>
                    <a:pt x="4425" y="1625"/>
                    <a:pt x="4338" y="1600"/>
                  </a:cubicBezTo>
                  <a:cubicBezTo>
                    <a:pt x="3929" y="1384"/>
                    <a:pt x="3476" y="1275"/>
                    <a:pt x="3028" y="1275"/>
                  </a:cubicBezTo>
                  <a:cubicBezTo>
                    <a:pt x="2526" y="1275"/>
                    <a:pt x="2031" y="1411"/>
                    <a:pt x="1611" y="1687"/>
                  </a:cubicBezTo>
                  <a:cubicBezTo>
                    <a:pt x="917" y="1984"/>
                    <a:pt x="347" y="2529"/>
                    <a:pt x="62" y="3285"/>
                  </a:cubicBezTo>
                  <a:cubicBezTo>
                    <a:pt x="0" y="3447"/>
                    <a:pt x="124" y="3583"/>
                    <a:pt x="260" y="3608"/>
                  </a:cubicBezTo>
                  <a:cubicBezTo>
                    <a:pt x="310" y="3682"/>
                    <a:pt x="384" y="3744"/>
                    <a:pt x="483" y="3744"/>
                  </a:cubicBezTo>
                  <a:cubicBezTo>
                    <a:pt x="1165" y="3719"/>
                    <a:pt x="1810" y="3583"/>
                    <a:pt x="2479" y="3447"/>
                  </a:cubicBezTo>
                  <a:cubicBezTo>
                    <a:pt x="4859" y="3372"/>
                    <a:pt x="9705" y="2976"/>
                    <a:pt x="9011" y="187"/>
                  </a:cubicBezTo>
                  <a:cubicBezTo>
                    <a:pt x="8973" y="75"/>
                    <a:pt x="8862" y="1"/>
                    <a:pt x="8763" y="1"/>
                  </a:cubicBezTo>
                  <a:cubicBezTo>
                    <a:pt x="8749" y="1"/>
                    <a:pt x="8736" y="1"/>
                    <a:pt x="872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758;p39">
              <a:extLst>
                <a:ext uri="{FF2B5EF4-FFF2-40B4-BE49-F238E27FC236}">
                  <a16:creationId xmlns:a16="http://schemas.microsoft.com/office/drawing/2014/main" id="{91582C02-0CA2-186C-5CAA-E494535B2444}"/>
                </a:ext>
              </a:extLst>
            </p:cNvPr>
            <p:cNvSpPr/>
            <p:nvPr/>
          </p:nvSpPr>
          <p:spPr>
            <a:xfrm>
              <a:off x="5676867" y="1266917"/>
              <a:ext cx="108392" cy="171422"/>
            </a:xfrm>
            <a:custGeom>
              <a:avLst/>
              <a:gdLst/>
              <a:ahLst/>
              <a:cxnLst/>
              <a:rect l="l" t="t" r="r" b="b"/>
              <a:pathLst>
                <a:path w="1405" h="2222" extrusionOk="0">
                  <a:moveTo>
                    <a:pt x="58" y="1"/>
                  </a:moveTo>
                  <a:cubicBezTo>
                    <a:pt x="22" y="1"/>
                    <a:pt x="0" y="23"/>
                    <a:pt x="20" y="54"/>
                  </a:cubicBezTo>
                  <a:cubicBezTo>
                    <a:pt x="144" y="376"/>
                    <a:pt x="355" y="686"/>
                    <a:pt x="529" y="983"/>
                  </a:cubicBezTo>
                  <a:cubicBezTo>
                    <a:pt x="739" y="1367"/>
                    <a:pt x="950" y="1863"/>
                    <a:pt x="1235" y="2185"/>
                  </a:cubicBezTo>
                  <a:cubicBezTo>
                    <a:pt x="1253" y="2211"/>
                    <a:pt x="1276" y="2221"/>
                    <a:pt x="1298" y="2221"/>
                  </a:cubicBezTo>
                  <a:cubicBezTo>
                    <a:pt x="1352" y="2221"/>
                    <a:pt x="1405" y="2160"/>
                    <a:pt x="1396" y="2099"/>
                  </a:cubicBezTo>
                  <a:cubicBezTo>
                    <a:pt x="1297" y="1714"/>
                    <a:pt x="925" y="1293"/>
                    <a:pt x="727" y="971"/>
                  </a:cubicBezTo>
                  <a:cubicBezTo>
                    <a:pt x="529" y="636"/>
                    <a:pt x="330" y="301"/>
                    <a:pt x="82" y="4"/>
                  </a:cubicBezTo>
                  <a:cubicBezTo>
                    <a:pt x="74" y="2"/>
                    <a:pt x="65" y="1"/>
                    <a:pt x="58" y="1"/>
                  </a:cubicBezTo>
                  <a:close/>
                </a:path>
              </a:pathLst>
            </a:custGeom>
            <a:solidFill>
              <a:srgbClr val="1D1D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759;p39">
              <a:extLst>
                <a:ext uri="{FF2B5EF4-FFF2-40B4-BE49-F238E27FC236}">
                  <a16:creationId xmlns:a16="http://schemas.microsoft.com/office/drawing/2014/main" id="{60BEC41F-610B-2654-C906-3D4F8AE74863}"/>
                </a:ext>
              </a:extLst>
            </p:cNvPr>
            <p:cNvSpPr/>
            <p:nvPr/>
          </p:nvSpPr>
          <p:spPr>
            <a:xfrm>
              <a:off x="5585680" y="2563985"/>
              <a:ext cx="298407" cy="1504068"/>
            </a:xfrm>
            <a:custGeom>
              <a:avLst/>
              <a:gdLst/>
              <a:ahLst/>
              <a:cxnLst/>
              <a:rect l="l" t="t" r="r" b="b"/>
              <a:pathLst>
                <a:path w="3868" h="19496" extrusionOk="0">
                  <a:moveTo>
                    <a:pt x="530" y="1"/>
                  </a:moveTo>
                  <a:cubicBezTo>
                    <a:pt x="490" y="1"/>
                    <a:pt x="446" y="29"/>
                    <a:pt x="434" y="84"/>
                  </a:cubicBezTo>
                  <a:cubicBezTo>
                    <a:pt x="0" y="6566"/>
                    <a:pt x="2715" y="12912"/>
                    <a:pt x="3359" y="19295"/>
                  </a:cubicBezTo>
                  <a:cubicBezTo>
                    <a:pt x="3377" y="19433"/>
                    <a:pt x="3473" y="19495"/>
                    <a:pt x="3569" y="19495"/>
                  </a:cubicBezTo>
                  <a:cubicBezTo>
                    <a:pt x="3671" y="19495"/>
                    <a:pt x="3774" y="19424"/>
                    <a:pt x="3780" y="19295"/>
                  </a:cubicBezTo>
                  <a:lnTo>
                    <a:pt x="3780" y="19233"/>
                  </a:lnTo>
                  <a:lnTo>
                    <a:pt x="3830" y="18762"/>
                  </a:lnTo>
                  <a:cubicBezTo>
                    <a:pt x="3867" y="18688"/>
                    <a:pt x="3805" y="18626"/>
                    <a:pt x="3743" y="18626"/>
                  </a:cubicBezTo>
                  <a:cubicBezTo>
                    <a:pt x="3074" y="12367"/>
                    <a:pt x="905" y="6405"/>
                    <a:pt x="608" y="84"/>
                  </a:cubicBezTo>
                  <a:cubicBezTo>
                    <a:pt x="608" y="29"/>
                    <a:pt x="570" y="1"/>
                    <a:pt x="53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760;p39">
              <a:extLst>
                <a:ext uri="{FF2B5EF4-FFF2-40B4-BE49-F238E27FC236}">
                  <a16:creationId xmlns:a16="http://schemas.microsoft.com/office/drawing/2014/main" id="{F40034F9-C507-D95C-C194-DD7B9BAE6EC8}"/>
                </a:ext>
              </a:extLst>
            </p:cNvPr>
            <p:cNvSpPr/>
            <p:nvPr/>
          </p:nvSpPr>
          <p:spPr>
            <a:xfrm>
              <a:off x="5825683" y="4092108"/>
              <a:ext cx="138711" cy="406182"/>
            </a:xfrm>
            <a:custGeom>
              <a:avLst/>
              <a:gdLst/>
              <a:ahLst/>
              <a:cxnLst/>
              <a:rect l="l" t="t" r="r" b="b"/>
              <a:pathLst>
                <a:path w="1798" h="5265" extrusionOk="0">
                  <a:moveTo>
                    <a:pt x="1098" y="1"/>
                  </a:moveTo>
                  <a:cubicBezTo>
                    <a:pt x="657" y="1"/>
                    <a:pt x="386" y="1399"/>
                    <a:pt x="223" y="2536"/>
                  </a:cubicBezTo>
                  <a:cubicBezTo>
                    <a:pt x="137" y="2536"/>
                    <a:pt x="50" y="2598"/>
                    <a:pt x="37" y="2685"/>
                  </a:cubicBezTo>
                  <a:cubicBezTo>
                    <a:pt x="25" y="3106"/>
                    <a:pt x="0" y="3528"/>
                    <a:pt x="0" y="3949"/>
                  </a:cubicBezTo>
                  <a:cubicBezTo>
                    <a:pt x="0" y="4065"/>
                    <a:pt x="101" y="4132"/>
                    <a:pt x="198" y="4132"/>
                  </a:cubicBezTo>
                  <a:cubicBezTo>
                    <a:pt x="278" y="4132"/>
                    <a:pt x="355" y="4087"/>
                    <a:pt x="372" y="3986"/>
                  </a:cubicBezTo>
                  <a:cubicBezTo>
                    <a:pt x="409" y="3863"/>
                    <a:pt x="434" y="3553"/>
                    <a:pt x="496" y="3156"/>
                  </a:cubicBezTo>
                  <a:cubicBezTo>
                    <a:pt x="669" y="3280"/>
                    <a:pt x="843" y="3367"/>
                    <a:pt x="1054" y="3454"/>
                  </a:cubicBezTo>
                  <a:cubicBezTo>
                    <a:pt x="1770" y="3686"/>
                    <a:pt x="1285" y="4736"/>
                    <a:pt x="794" y="4736"/>
                  </a:cubicBezTo>
                  <a:cubicBezTo>
                    <a:pt x="631" y="4736"/>
                    <a:pt x="468" y="4621"/>
                    <a:pt x="347" y="4321"/>
                  </a:cubicBezTo>
                  <a:cubicBezTo>
                    <a:pt x="317" y="4237"/>
                    <a:pt x="254" y="4200"/>
                    <a:pt x="191" y="4200"/>
                  </a:cubicBezTo>
                  <a:cubicBezTo>
                    <a:pt x="98" y="4200"/>
                    <a:pt x="8" y="4282"/>
                    <a:pt x="37" y="4408"/>
                  </a:cubicBezTo>
                  <a:cubicBezTo>
                    <a:pt x="99" y="4829"/>
                    <a:pt x="50" y="4767"/>
                    <a:pt x="149" y="5127"/>
                  </a:cubicBezTo>
                  <a:cubicBezTo>
                    <a:pt x="160" y="5196"/>
                    <a:pt x="236" y="5264"/>
                    <a:pt x="316" y="5264"/>
                  </a:cubicBezTo>
                  <a:cubicBezTo>
                    <a:pt x="322" y="5264"/>
                    <a:pt x="328" y="5264"/>
                    <a:pt x="335" y="5263"/>
                  </a:cubicBezTo>
                  <a:cubicBezTo>
                    <a:pt x="1426" y="5152"/>
                    <a:pt x="1797" y="4445"/>
                    <a:pt x="1760" y="3404"/>
                  </a:cubicBezTo>
                  <a:cubicBezTo>
                    <a:pt x="1760" y="3305"/>
                    <a:pt x="1711" y="3230"/>
                    <a:pt x="1636" y="3218"/>
                  </a:cubicBezTo>
                  <a:cubicBezTo>
                    <a:pt x="1190" y="3119"/>
                    <a:pt x="855" y="3020"/>
                    <a:pt x="533" y="2772"/>
                  </a:cubicBezTo>
                  <a:cubicBezTo>
                    <a:pt x="668" y="1608"/>
                    <a:pt x="875" y="57"/>
                    <a:pt x="1155" y="57"/>
                  </a:cubicBezTo>
                  <a:cubicBezTo>
                    <a:pt x="1159" y="57"/>
                    <a:pt x="1162" y="57"/>
                    <a:pt x="1165" y="58"/>
                  </a:cubicBezTo>
                  <a:cubicBezTo>
                    <a:pt x="1190" y="58"/>
                    <a:pt x="1202" y="20"/>
                    <a:pt x="1190" y="20"/>
                  </a:cubicBezTo>
                  <a:cubicBezTo>
                    <a:pt x="1159" y="7"/>
                    <a:pt x="1128" y="1"/>
                    <a:pt x="10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761;p39">
              <a:extLst>
                <a:ext uri="{FF2B5EF4-FFF2-40B4-BE49-F238E27FC236}">
                  <a16:creationId xmlns:a16="http://schemas.microsoft.com/office/drawing/2014/main" id="{199BE54F-A880-A7F4-25FB-603E462DAE72}"/>
                </a:ext>
              </a:extLst>
            </p:cNvPr>
            <p:cNvSpPr/>
            <p:nvPr/>
          </p:nvSpPr>
          <p:spPr>
            <a:xfrm>
              <a:off x="5306486" y="558632"/>
              <a:ext cx="1310967" cy="3921485"/>
            </a:xfrm>
            <a:custGeom>
              <a:avLst/>
              <a:gdLst/>
              <a:ahLst/>
              <a:cxnLst/>
              <a:rect l="l" t="t" r="r" b="b"/>
              <a:pathLst>
                <a:path w="16993" h="50831" extrusionOk="0">
                  <a:moveTo>
                    <a:pt x="15303" y="224"/>
                  </a:moveTo>
                  <a:cubicBezTo>
                    <a:pt x="15535" y="224"/>
                    <a:pt x="15673" y="322"/>
                    <a:pt x="15629" y="583"/>
                  </a:cubicBezTo>
                  <a:cubicBezTo>
                    <a:pt x="15518" y="1228"/>
                    <a:pt x="14972" y="1686"/>
                    <a:pt x="14452" y="1996"/>
                  </a:cubicBezTo>
                  <a:cubicBezTo>
                    <a:pt x="13002" y="2852"/>
                    <a:pt x="11167" y="3087"/>
                    <a:pt x="9358" y="3161"/>
                  </a:cubicBezTo>
                  <a:cubicBezTo>
                    <a:pt x="10486" y="2343"/>
                    <a:pt x="11762" y="1686"/>
                    <a:pt x="13026" y="1104"/>
                  </a:cubicBezTo>
                  <a:cubicBezTo>
                    <a:pt x="13352" y="941"/>
                    <a:pt x="14674" y="224"/>
                    <a:pt x="15303" y="224"/>
                  </a:cubicBezTo>
                  <a:close/>
                  <a:moveTo>
                    <a:pt x="7052" y="4723"/>
                  </a:moveTo>
                  <a:cubicBezTo>
                    <a:pt x="7052" y="4897"/>
                    <a:pt x="7065" y="5070"/>
                    <a:pt x="7077" y="5231"/>
                  </a:cubicBezTo>
                  <a:cubicBezTo>
                    <a:pt x="7028" y="5231"/>
                    <a:pt x="7003" y="5256"/>
                    <a:pt x="6953" y="5268"/>
                  </a:cubicBezTo>
                  <a:cubicBezTo>
                    <a:pt x="6953" y="5268"/>
                    <a:pt x="6941" y="5268"/>
                    <a:pt x="6941" y="5281"/>
                  </a:cubicBezTo>
                  <a:lnTo>
                    <a:pt x="6941" y="5256"/>
                  </a:lnTo>
                  <a:cubicBezTo>
                    <a:pt x="6953" y="5194"/>
                    <a:pt x="6990" y="5144"/>
                    <a:pt x="7003" y="5082"/>
                  </a:cubicBezTo>
                  <a:cubicBezTo>
                    <a:pt x="7015" y="4959"/>
                    <a:pt x="7028" y="4847"/>
                    <a:pt x="7052" y="4723"/>
                  </a:cubicBezTo>
                  <a:close/>
                  <a:moveTo>
                    <a:pt x="7077" y="6719"/>
                  </a:moveTo>
                  <a:cubicBezTo>
                    <a:pt x="7090" y="6743"/>
                    <a:pt x="7114" y="6768"/>
                    <a:pt x="7127" y="6781"/>
                  </a:cubicBezTo>
                  <a:cubicBezTo>
                    <a:pt x="7139" y="6805"/>
                    <a:pt x="7176" y="6818"/>
                    <a:pt x="7189" y="6830"/>
                  </a:cubicBezTo>
                  <a:cubicBezTo>
                    <a:pt x="7139" y="6842"/>
                    <a:pt x="7114" y="6867"/>
                    <a:pt x="7077" y="6892"/>
                  </a:cubicBezTo>
                  <a:cubicBezTo>
                    <a:pt x="7077" y="6880"/>
                    <a:pt x="7065" y="6880"/>
                    <a:pt x="7065" y="6867"/>
                  </a:cubicBezTo>
                  <a:cubicBezTo>
                    <a:pt x="7065" y="6818"/>
                    <a:pt x="7077" y="6768"/>
                    <a:pt x="7077" y="6719"/>
                  </a:cubicBezTo>
                  <a:close/>
                  <a:moveTo>
                    <a:pt x="10027" y="3471"/>
                  </a:moveTo>
                  <a:lnTo>
                    <a:pt x="10027" y="3484"/>
                  </a:lnTo>
                  <a:cubicBezTo>
                    <a:pt x="9692" y="4525"/>
                    <a:pt x="9730" y="6458"/>
                    <a:pt x="8503" y="6917"/>
                  </a:cubicBezTo>
                  <a:cubicBezTo>
                    <a:pt x="8425" y="6946"/>
                    <a:pt x="8352" y="6960"/>
                    <a:pt x="8284" y="6960"/>
                  </a:cubicBezTo>
                  <a:cubicBezTo>
                    <a:pt x="7424" y="6960"/>
                    <a:pt x="7268" y="4789"/>
                    <a:pt x="7176" y="3905"/>
                  </a:cubicBezTo>
                  <a:lnTo>
                    <a:pt x="7176" y="3855"/>
                  </a:lnTo>
                  <a:cubicBezTo>
                    <a:pt x="7189" y="3769"/>
                    <a:pt x="7176" y="3670"/>
                    <a:pt x="7114" y="3608"/>
                  </a:cubicBezTo>
                  <a:lnTo>
                    <a:pt x="7090" y="3595"/>
                  </a:lnTo>
                  <a:cubicBezTo>
                    <a:pt x="7449" y="3595"/>
                    <a:pt x="7796" y="3583"/>
                    <a:pt x="8131" y="3558"/>
                  </a:cubicBezTo>
                  <a:lnTo>
                    <a:pt x="8205" y="3558"/>
                  </a:lnTo>
                  <a:cubicBezTo>
                    <a:pt x="8007" y="3732"/>
                    <a:pt x="7821" y="3905"/>
                    <a:pt x="7623" y="4079"/>
                  </a:cubicBezTo>
                  <a:cubicBezTo>
                    <a:pt x="7488" y="4203"/>
                    <a:pt x="7614" y="4395"/>
                    <a:pt x="7758" y="4395"/>
                  </a:cubicBezTo>
                  <a:cubicBezTo>
                    <a:pt x="7800" y="4395"/>
                    <a:pt x="7844" y="4378"/>
                    <a:pt x="7883" y="4339"/>
                  </a:cubicBezTo>
                  <a:cubicBezTo>
                    <a:pt x="8180" y="4054"/>
                    <a:pt x="8490" y="3793"/>
                    <a:pt x="8812" y="3533"/>
                  </a:cubicBezTo>
                  <a:cubicBezTo>
                    <a:pt x="9172" y="3521"/>
                    <a:pt x="9593" y="3496"/>
                    <a:pt x="10027" y="3471"/>
                  </a:cubicBezTo>
                  <a:close/>
                  <a:moveTo>
                    <a:pt x="2380" y="6012"/>
                  </a:moveTo>
                  <a:cubicBezTo>
                    <a:pt x="1946" y="6458"/>
                    <a:pt x="1537" y="6929"/>
                    <a:pt x="1165" y="7425"/>
                  </a:cubicBezTo>
                  <a:cubicBezTo>
                    <a:pt x="1116" y="7388"/>
                    <a:pt x="1054" y="7363"/>
                    <a:pt x="1004" y="7326"/>
                  </a:cubicBezTo>
                  <a:cubicBezTo>
                    <a:pt x="1054" y="7313"/>
                    <a:pt x="1078" y="7301"/>
                    <a:pt x="1128" y="7251"/>
                  </a:cubicBezTo>
                  <a:cubicBezTo>
                    <a:pt x="1549" y="6842"/>
                    <a:pt x="1958" y="6433"/>
                    <a:pt x="2380" y="6012"/>
                  </a:cubicBezTo>
                  <a:close/>
                  <a:moveTo>
                    <a:pt x="6073" y="6632"/>
                  </a:moveTo>
                  <a:lnTo>
                    <a:pt x="6073" y="6632"/>
                  </a:lnTo>
                  <a:cubicBezTo>
                    <a:pt x="5801" y="6966"/>
                    <a:pt x="5540" y="7276"/>
                    <a:pt x="5255" y="7611"/>
                  </a:cubicBezTo>
                  <a:cubicBezTo>
                    <a:pt x="5074" y="7793"/>
                    <a:pt x="5253" y="8063"/>
                    <a:pt x="5453" y="8063"/>
                  </a:cubicBezTo>
                  <a:cubicBezTo>
                    <a:pt x="5512" y="8063"/>
                    <a:pt x="5573" y="8039"/>
                    <a:pt x="5627" y="7983"/>
                  </a:cubicBezTo>
                  <a:cubicBezTo>
                    <a:pt x="5763" y="7822"/>
                    <a:pt x="5900" y="7685"/>
                    <a:pt x="6036" y="7524"/>
                  </a:cubicBezTo>
                  <a:cubicBezTo>
                    <a:pt x="6082" y="7557"/>
                    <a:pt x="6131" y="7572"/>
                    <a:pt x="6184" y="7572"/>
                  </a:cubicBezTo>
                  <a:cubicBezTo>
                    <a:pt x="6231" y="7572"/>
                    <a:pt x="6281" y="7560"/>
                    <a:pt x="6334" y="7537"/>
                  </a:cubicBezTo>
                  <a:cubicBezTo>
                    <a:pt x="6337" y="7537"/>
                    <a:pt x="6340" y="7537"/>
                    <a:pt x="6342" y="7536"/>
                  </a:cubicBezTo>
                  <a:lnTo>
                    <a:pt x="6342" y="7536"/>
                  </a:lnTo>
                  <a:cubicBezTo>
                    <a:pt x="6291" y="7704"/>
                    <a:pt x="6436" y="7834"/>
                    <a:pt x="6581" y="7846"/>
                  </a:cubicBezTo>
                  <a:cubicBezTo>
                    <a:pt x="5860" y="8096"/>
                    <a:pt x="5111" y="8218"/>
                    <a:pt x="4364" y="8218"/>
                  </a:cubicBezTo>
                  <a:cubicBezTo>
                    <a:pt x="3776" y="8218"/>
                    <a:pt x="3188" y="8142"/>
                    <a:pt x="2615" y="7995"/>
                  </a:cubicBezTo>
                  <a:cubicBezTo>
                    <a:pt x="2863" y="7760"/>
                    <a:pt x="3099" y="7524"/>
                    <a:pt x="3334" y="7276"/>
                  </a:cubicBezTo>
                  <a:lnTo>
                    <a:pt x="3334" y="7276"/>
                  </a:lnTo>
                  <a:cubicBezTo>
                    <a:pt x="3285" y="7450"/>
                    <a:pt x="3409" y="7611"/>
                    <a:pt x="3545" y="7623"/>
                  </a:cubicBezTo>
                  <a:cubicBezTo>
                    <a:pt x="3461" y="7791"/>
                    <a:pt x="3635" y="7958"/>
                    <a:pt x="3812" y="7958"/>
                  </a:cubicBezTo>
                  <a:cubicBezTo>
                    <a:pt x="3870" y="7958"/>
                    <a:pt x="3929" y="7939"/>
                    <a:pt x="3979" y="7896"/>
                  </a:cubicBezTo>
                  <a:cubicBezTo>
                    <a:pt x="4400" y="7524"/>
                    <a:pt x="4747" y="7090"/>
                    <a:pt x="5144" y="6694"/>
                  </a:cubicBezTo>
                  <a:lnTo>
                    <a:pt x="5144" y="6694"/>
                  </a:lnTo>
                  <a:cubicBezTo>
                    <a:pt x="4945" y="6966"/>
                    <a:pt x="4735" y="7239"/>
                    <a:pt x="4561" y="7524"/>
                  </a:cubicBezTo>
                  <a:cubicBezTo>
                    <a:pt x="4449" y="7711"/>
                    <a:pt x="4626" y="7920"/>
                    <a:pt x="4811" y="7920"/>
                  </a:cubicBezTo>
                  <a:cubicBezTo>
                    <a:pt x="4871" y="7920"/>
                    <a:pt x="4931" y="7898"/>
                    <a:pt x="4983" y="7846"/>
                  </a:cubicBezTo>
                  <a:cubicBezTo>
                    <a:pt x="5354" y="7462"/>
                    <a:pt x="5701" y="7016"/>
                    <a:pt x="6073" y="6632"/>
                  </a:cubicBezTo>
                  <a:close/>
                  <a:moveTo>
                    <a:pt x="10399" y="48698"/>
                  </a:moveTo>
                  <a:cubicBezTo>
                    <a:pt x="10622" y="49280"/>
                    <a:pt x="10535" y="49962"/>
                    <a:pt x="9965" y="50346"/>
                  </a:cubicBezTo>
                  <a:cubicBezTo>
                    <a:pt x="9833" y="50435"/>
                    <a:pt x="9723" y="50474"/>
                    <a:pt x="9632" y="50474"/>
                  </a:cubicBezTo>
                  <a:cubicBezTo>
                    <a:pt x="9303" y="50474"/>
                    <a:pt x="9213" y="49974"/>
                    <a:pt x="9184" y="49528"/>
                  </a:cubicBezTo>
                  <a:cubicBezTo>
                    <a:pt x="9668" y="49317"/>
                    <a:pt x="10064" y="49132"/>
                    <a:pt x="10399" y="48698"/>
                  </a:cubicBezTo>
                  <a:close/>
                  <a:moveTo>
                    <a:pt x="15704" y="1"/>
                  </a:moveTo>
                  <a:cubicBezTo>
                    <a:pt x="13225" y="695"/>
                    <a:pt x="10771" y="1625"/>
                    <a:pt x="8701" y="3174"/>
                  </a:cubicBezTo>
                  <a:cubicBezTo>
                    <a:pt x="7697" y="3211"/>
                    <a:pt x="6718" y="3211"/>
                    <a:pt x="5825" y="3236"/>
                  </a:cubicBezTo>
                  <a:lnTo>
                    <a:pt x="5714" y="3236"/>
                  </a:lnTo>
                  <a:cubicBezTo>
                    <a:pt x="6073" y="2195"/>
                    <a:pt x="6606" y="1501"/>
                    <a:pt x="7697" y="1178"/>
                  </a:cubicBezTo>
                  <a:cubicBezTo>
                    <a:pt x="7942" y="1107"/>
                    <a:pt x="8181" y="1076"/>
                    <a:pt x="8414" y="1076"/>
                  </a:cubicBezTo>
                  <a:cubicBezTo>
                    <a:pt x="9195" y="1076"/>
                    <a:pt x="9916" y="1426"/>
                    <a:pt x="10622" y="1798"/>
                  </a:cubicBezTo>
                  <a:cubicBezTo>
                    <a:pt x="10641" y="1808"/>
                    <a:pt x="10660" y="1812"/>
                    <a:pt x="10679" y="1812"/>
                  </a:cubicBezTo>
                  <a:cubicBezTo>
                    <a:pt x="10779" y="1812"/>
                    <a:pt x="10853" y="1685"/>
                    <a:pt x="10758" y="1612"/>
                  </a:cubicBezTo>
                  <a:cubicBezTo>
                    <a:pt x="10184" y="1051"/>
                    <a:pt x="9403" y="788"/>
                    <a:pt x="8622" y="788"/>
                  </a:cubicBezTo>
                  <a:cubicBezTo>
                    <a:pt x="7193" y="788"/>
                    <a:pt x="5767" y="1669"/>
                    <a:pt x="5615" y="3223"/>
                  </a:cubicBezTo>
                  <a:lnTo>
                    <a:pt x="5615" y="3236"/>
                  </a:lnTo>
                  <a:cubicBezTo>
                    <a:pt x="3607" y="3347"/>
                    <a:pt x="880" y="3955"/>
                    <a:pt x="99" y="6062"/>
                  </a:cubicBezTo>
                  <a:cubicBezTo>
                    <a:pt x="0" y="6334"/>
                    <a:pt x="25" y="6595"/>
                    <a:pt x="99" y="6830"/>
                  </a:cubicBezTo>
                  <a:cubicBezTo>
                    <a:pt x="62" y="6991"/>
                    <a:pt x="161" y="7202"/>
                    <a:pt x="322" y="7214"/>
                  </a:cubicBezTo>
                  <a:cubicBezTo>
                    <a:pt x="471" y="7425"/>
                    <a:pt x="682" y="7611"/>
                    <a:pt x="892" y="7747"/>
                  </a:cubicBezTo>
                  <a:cubicBezTo>
                    <a:pt x="838" y="7920"/>
                    <a:pt x="1003" y="8079"/>
                    <a:pt x="1168" y="8079"/>
                  </a:cubicBezTo>
                  <a:cubicBezTo>
                    <a:pt x="1228" y="8079"/>
                    <a:pt x="1289" y="8057"/>
                    <a:pt x="1339" y="8008"/>
                  </a:cubicBezTo>
                  <a:lnTo>
                    <a:pt x="1363" y="7995"/>
                  </a:lnTo>
                  <a:cubicBezTo>
                    <a:pt x="1401" y="8008"/>
                    <a:pt x="1438" y="8020"/>
                    <a:pt x="1487" y="8045"/>
                  </a:cubicBezTo>
                  <a:cubicBezTo>
                    <a:pt x="2326" y="8371"/>
                    <a:pt x="3303" y="8597"/>
                    <a:pt x="4262" y="8597"/>
                  </a:cubicBezTo>
                  <a:cubicBezTo>
                    <a:pt x="4649" y="8597"/>
                    <a:pt x="5033" y="8561"/>
                    <a:pt x="5404" y="8479"/>
                  </a:cubicBezTo>
                  <a:lnTo>
                    <a:pt x="5404" y="8479"/>
                  </a:lnTo>
                  <a:cubicBezTo>
                    <a:pt x="5330" y="8516"/>
                    <a:pt x="5230" y="8553"/>
                    <a:pt x="5156" y="8602"/>
                  </a:cubicBezTo>
                  <a:cubicBezTo>
                    <a:pt x="4987" y="8666"/>
                    <a:pt x="4719" y="8774"/>
                    <a:pt x="4513" y="8774"/>
                  </a:cubicBezTo>
                  <a:cubicBezTo>
                    <a:pt x="4477" y="8774"/>
                    <a:pt x="4444" y="8771"/>
                    <a:pt x="4412" y="8764"/>
                  </a:cubicBezTo>
                  <a:cubicBezTo>
                    <a:pt x="4375" y="8764"/>
                    <a:pt x="4363" y="8801"/>
                    <a:pt x="4375" y="8826"/>
                  </a:cubicBezTo>
                  <a:cubicBezTo>
                    <a:pt x="4462" y="8875"/>
                    <a:pt x="4549" y="8912"/>
                    <a:pt x="4648" y="8912"/>
                  </a:cubicBezTo>
                  <a:cubicBezTo>
                    <a:pt x="3743" y="9532"/>
                    <a:pt x="3297" y="10462"/>
                    <a:pt x="2752" y="11416"/>
                  </a:cubicBezTo>
                  <a:cubicBezTo>
                    <a:pt x="2144" y="12482"/>
                    <a:pt x="1190" y="13436"/>
                    <a:pt x="1252" y="14738"/>
                  </a:cubicBezTo>
                  <a:cubicBezTo>
                    <a:pt x="1334" y="16528"/>
                    <a:pt x="3493" y="18727"/>
                    <a:pt x="5372" y="18727"/>
                  </a:cubicBezTo>
                  <a:cubicBezTo>
                    <a:pt x="5483" y="18727"/>
                    <a:pt x="5593" y="18720"/>
                    <a:pt x="5701" y="18704"/>
                  </a:cubicBezTo>
                  <a:cubicBezTo>
                    <a:pt x="5714" y="18704"/>
                    <a:pt x="5714" y="18704"/>
                    <a:pt x="5726" y="18679"/>
                  </a:cubicBezTo>
                  <a:lnTo>
                    <a:pt x="5726" y="18679"/>
                  </a:lnTo>
                  <a:cubicBezTo>
                    <a:pt x="5553" y="19695"/>
                    <a:pt x="5330" y="20625"/>
                    <a:pt x="4623" y="21269"/>
                  </a:cubicBezTo>
                  <a:cubicBezTo>
                    <a:pt x="4958" y="20352"/>
                    <a:pt x="5144" y="19361"/>
                    <a:pt x="4586" y="18902"/>
                  </a:cubicBezTo>
                  <a:cubicBezTo>
                    <a:pt x="4574" y="18893"/>
                    <a:pt x="4560" y="18889"/>
                    <a:pt x="4547" y="18889"/>
                  </a:cubicBezTo>
                  <a:cubicBezTo>
                    <a:pt x="4507" y="18889"/>
                    <a:pt x="4471" y="18927"/>
                    <a:pt x="4499" y="18964"/>
                  </a:cubicBezTo>
                  <a:cubicBezTo>
                    <a:pt x="4896" y="19485"/>
                    <a:pt x="4648" y="20402"/>
                    <a:pt x="4276" y="21245"/>
                  </a:cubicBezTo>
                  <a:cubicBezTo>
                    <a:pt x="4251" y="20935"/>
                    <a:pt x="4227" y="20625"/>
                    <a:pt x="4165" y="20315"/>
                  </a:cubicBezTo>
                  <a:cubicBezTo>
                    <a:pt x="4159" y="20293"/>
                    <a:pt x="4139" y="20283"/>
                    <a:pt x="4119" y="20283"/>
                  </a:cubicBezTo>
                  <a:cubicBezTo>
                    <a:pt x="4093" y="20283"/>
                    <a:pt x="4065" y="20300"/>
                    <a:pt x="4065" y="20327"/>
                  </a:cubicBezTo>
                  <a:cubicBezTo>
                    <a:pt x="4065" y="20427"/>
                    <a:pt x="4053" y="20538"/>
                    <a:pt x="4053" y="20662"/>
                  </a:cubicBezTo>
                  <a:lnTo>
                    <a:pt x="4003" y="20662"/>
                  </a:lnTo>
                  <a:cubicBezTo>
                    <a:pt x="3941" y="21021"/>
                    <a:pt x="3917" y="21381"/>
                    <a:pt x="3879" y="21753"/>
                  </a:cubicBezTo>
                  <a:lnTo>
                    <a:pt x="3656" y="21839"/>
                  </a:lnTo>
                  <a:cubicBezTo>
                    <a:pt x="3570" y="21877"/>
                    <a:pt x="3508" y="21951"/>
                    <a:pt x="3545" y="22050"/>
                  </a:cubicBezTo>
                  <a:cubicBezTo>
                    <a:pt x="3594" y="22199"/>
                    <a:pt x="3607" y="22360"/>
                    <a:pt x="3632" y="22509"/>
                  </a:cubicBezTo>
                  <a:cubicBezTo>
                    <a:pt x="3594" y="22583"/>
                    <a:pt x="3557" y="22670"/>
                    <a:pt x="3532" y="22732"/>
                  </a:cubicBezTo>
                  <a:cubicBezTo>
                    <a:pt x="3440" y="22870"/>
                    <a:pt x="3573" y="23019"/>
                    <a:pt x="3702" y="23019"/>
                  </a:cubicBezTo>
                  <a:cubicBezTo>
                    <a:pt x="3712" y="23019"/>
                    <a:pt x="3721" y="23019"/>
                    <a:pt x="3731" y="23017"/>
                  </a:cubicBezTo>
                  <a:cubicBezTo>
                    <a:pt x="3743" y="23116"/>
                    <a:pt x="3756" y="23203"/>
                    <a:pt x="3793" y="23302"/>
                  </a:cubicBezTo>
                  <a:cubicBezTo>
                    <a:pt x="3819" y="23402"/>
                    <a:pt x="3888" y="23444"/>
                    <a:pt x="3960" y="23444"/>
                  </a:cubicBezTo>
                  <a:cubicBezTo>
                    <a:pt x="4058" y="23444"/>
                    <a:pt x="4163" y="23367"/>
                    <a:pt x="4177" y="23252"/>
                  </a:cubicBezTo>
                  <a:cubicBezTo>
                    <a:pt x="4227" y="22881"/>
                    <a:pt x="4251" y="22496"/>
                    <a:pt x="4276" y="22125"/>
                  </a:cubicBezTo>
                  <a:cubicBezTo>
                    <a:pt x="4301" y="22063"/>
                    <a:pt x="4338" y="22001"/>
                    <a:pt x="4350" y="21939"/>
                  </a:cubicBezTo>
                  <a:cubicBezTo>
                    <a:pt x="4747" y="21716"/>
                    <a:pt x="5144" y="21430"/>
                    <a:pt x="5404" y="21034"/>
                  </a:cubicBezTo>
                  <a:cubicBezTo>
                    <a:pt x="5900" y="20315"/>
                    <a:pt x="6222" y="19423"/>
                    <a:pt x="6110" y="18555"/>
                  </a:cubicBezTo>
                  <a:cubicBezTo>
                    <a:pt x="6222" y="18505"/>
                    <a:pt x="6284" y="18357"/>
                    <a:pt x="6197" y="18245"/>
                  </a:cubicBezTo>
                  <a:cubicBezTo>
                    <a:pt x="6110" y="18158"/>
                    <a:pt x="6036" y="18059"/>
                    <a:pt x="5974" y="17972"/>
                  </a:cubicBezTo>
                  <a:cubicBezTo>
                    <a:pt x="5987" y="17972"/>
                    <a:pt x="5987" y="17972"/>
                    <a:pt x="6011" y="17948"/>
                  </a:cubicBezTo>
                  <a:cubicBezTo>
                    <a:pt x="6554" y="17582"/>
                    <a:pt x="7210" y="17482"/>
                    <a:pt x="7892" y="17482"/>
                  </a:cubicBezTo>
                  <a:cubicBezTo>
                    <a:pt x="8689" y="17482"/>
                    <a:pt x="9522" y="17619"/>
                    <a:pt x="10250" y="17625"/>
                  </a:cubicBezTo>
                  <a:cubicBezTo>
                    <a:pt x="10548" y="17625"/>
                    <a:pt x="10548" y="17179"/>
                    <a:pt x="10250" y="17179"/>
                  </a:cubicBezTo>
                  <a:cubicBezTo>
                    <a:pt x="9579" y="17166"/>
                    <a:pt x="8820" y="17062"/>
                    <a:pt x="8079" y="17062"/>
                  </a:cubicBezTo>
                  <a:cubicBezTo>
                    <a:pt x="7426" y="17062"/>
                    <a:pt x="6787" y="17143"/>
                    <a:pt x="6234" y="17440"/>
                  </a:cubicBezTo>
                  <a:cubicBezTo>
                    <a:pt x="6321" y="17167"/>
                    <a:pt x="6358" y="16882"/>
                    <a:pt x="6445" y="16584"/>
                  </a:cubicBezTo>
                  <a:cubicBezTo>
                    <a:pt x="6460" y="16525"/>
                    <a:pt x="6404" y="16483"/>
                    <a:pt x="6351" y="16483"/>
                  </a:cubicBezTo>
                  <a:cubicBezTo>
                    <a:pt x="6316" y="16483"/>
                    <a:pt x="6282" y="16502"/>
                    <a:pt x="6272" y="16547"/>
                  </a:cubicBezTo>
                  <a:cubicBezTo>
                    <a:pt x="6135" y="16956"/>
                    <a:pt x="6036" y="17353"/>
                    <a:pt x="5801" y="17737"/>
                  </a:cubicBezTo>
                  <a:cubicBezTo>
                    <a:pt x="5330" y="17117"/>
                    <a:pt x="4871" y="16460"/>
                    <a:pt x="4623" y="15704"/>
                  </a:cubicBezTo>
                  <a:cubicBezTo>
                    <a:pt x="4487" y="15283"/>
                    <a:pt x="4809" y="14874"/>
                    <a:pt x="5144" y="14453"/>
                  </a:cubicBezTo>
                  <a:cubicBezTo>
                    <a:pt x="5367" y="15308"/>
                    <a:pt x="5949" y="16237"/>
                    <a:pt x="6730" y="16547"/>
                  </a:cubicBezTo>
                  <a:cubicBezTo>
                    <a:pt x="6743" y="16550"/>
                    <a:pt x="6757" y="16552"/>
                    <a:pt x="6769" y="16552"/>
                  </a:cubicBezTo>
                  <a:cubicBezTo>
                    <a:pt x="6804" y="16552"/>
                    <a:pt x="6833" y="16541"/>
                    <a:pt x="6842" y="16522"/>
                  </a:cubicBezTo>
                  <a:cubicBezTo>
                    <a:pt x="6854" y="16522"/>
                    <a:pt x="6879" y="16547"/>
                    <a:pt x="6904" y="16547"/>
                  </a:cubicBezTo>
                  <a:cubicBezTo>
                    <a:pt x="7083" y="16558"/>
                    <a:pt x="7275" y="16564"/>
                    <a:pt x="7477" y="16564"/>
                  </a:cubicBezTo>
                  <a:cubicBezTo>
                    <a:pt x="8447" y="16564"/>
                    <a:pt x="9626" y="16427"/>
                    <a:pt x="10498" y="16027"/>
                  </a:cubicBezTo>
                  <a:cubicBezTo>
                    <a:pt x="10721" y="16027"/>
                    <a:pt x="10932" y="16051"/>
                    <a:pt x="11155" y="16089"/>
                  </a:cubicBezTo>
                  <a:cubicBezTo>
                    <a:pt x="11175" y="16093"/>
                    <a:pt x="11193" y="16095"/>
                    <a:pt x="11211" y="16095"/>
                  </a:cubicBezTo>
                  <a:cubicBezTo>
                    <a:pt x="11443" y="16095"/>
                    <a:pt x="11532" y="15747"/>
                    <a:pt x="11279" y="15655"/>
                  </a:cubicBezTo>
                  <a:cubicBezTo>
                    <a:pt x="11229" y="15642"/>
                    <a:pt x="11180" y="15642"/>
                    <a:pt x="11155" y="15630"/>
                  </a:cubicBezTo>
                  <a:cubicBezTo>
                    <a:pt x="11527" y="15308"/>
                    <a:pt x="11750" y="14899"/>
                    <a:pt x="11737" y="14353"/>
                  </a:cubicBezTo>
                  <a:cubicBezTo>
                    <a:pt x="11812" y="14291"/>
                    <a:pt x="11861" y="14205"/>
                    <a:pt x="11799" y="14105"/>
                  </a:cubicBezTo>
                  <a:cubicBezTo>
                    <a:pt x="11775" y="14068"/>
                    <a:pt x="11725" y="14006"/>
                    <a:pt x="11688" y="13944"/>
                  </a:cubicBezTo>
                  <a:cubicBezTo>
                    <a:pt x="11651" y="13709"/>
                    <a:pt x="11552" y="13461"/>
                    <a:pt x="11415" y="13176"/>
                  </a:cubicBezTo>
                  <a:cubicBezTo>
                    <a:pt x="11402" y="13154"/>
                    <a:pt x="11382" y="13144"/>
                    <a:pt x="11361" y="13144"/>
                  </a:cubicBezTo>
                  <a:cubicBezTo>
                    <a:pt x="11325" y="13144"/>
                    <a:pt x="11287" y="13174"/>
                    <a:pt x="11279" y="13213"/>
                  </a:cubicBezTo>
                  <a:cubicBezTo>
                    <a:pt x="10672" y="11912"/>
                    <a:pt x="10560" y="10375"/>
                    <a:pt x="10919" y="8962"/>
                  </a:cubicBezTo>
                  <a:cubicBezTo>
                    <a:pt x="10944" y="8900"/>
                    <a:pt x="10981" y="8863"/>
                    <a:pt x="11006" y="8801"/>
                  </a:cubicBezTo>
                  <a:cubicBezTo>
                    <a:pt x="11787" y="9321"/>
                    <a:pt x="12605" y="10734"/>
                    <a:pt x="12977" y="11180"/>
                  </a:cubicBezTo>
                  <a:cubicBezTo>
                    <a:pt x="13671" y="12036"/>
                    <a:pt x="14464" y="12767"/>
                    <a:pt x="15443" y="13263"/>
                  </a:cubicBezTo>
                  <a:cubicBezTo>
                    <a:pt x="16088" y="13597"/>
                    <a:pt x="16385" y="13523"/>
                    <a:pt x="16150" y="14391"/>
                  </a:cubicBezTo>
                  <a:cubicBezTo>
                    <a:pt x="15952" y="15134"/>
                    <a:pt x="15518" y="15804"/>
                    <a:pt x="15096" y="16423"/>
                  </a:cubicBezTo>
                  <a:cubicBezTo>
                    <a:pt x="14229" y="17687"/>
                    <a:pt x="13039" y="18729"/>
                    <a:pt x="12035" y="19894"/>
                  </a:cubicBezTo>
                  <a:cubicBezTo>
                    <a:pt x="11985" y="19956"/>
                    <a:pt x="11973" y="20018"/>
                    <a:pt x="11973" y="20055"/>
                  </a:cubicBezTo>
                  <a:cubicBezTo>
                    <a:pt x="11651" y="19299"/>
                    <a:pt x="11316" y="18530"/>
                    <a:pt x="10981" y="17787"/>
                  </a:cubicBezTo>
                  <a:cubicBezTo>
                    <a:pt x="10969" y="17766"/>
                    <a:pt x="10952" y="17758"/>
                    <a:pt x="10935" y="17758"/>
                  </a:cubicBezTo>
                  <a:cubicBezTo>
                    <a:pt x="10900" y="17758"/>
                    <a:pt x="10866" y="17794"/>
                    <a:pt x="10882" y="17836"/>
                  </a:cubicBezTo>
                  <a:cubicBezTo>
                    <a:pt x="11229" y="18914"/>
                    <a:pt x="11552" y="20030"/>
                    <a:pt x="11973" y="21121"/>
                  </a:cubicBezTo>
                  <a:cubicBezTo>
                    <a:pt x="11861" y="21083"/>
                    <a:pt x="11737" y="21071"/>
                    <a:pt x="11626" y="21046"/>
                  </a:cubicBezTo>
                  <a:cubicBezTo>
                    <a:pt x="10808" y="20922"/>
                    <a:pt x="10201" y="20712"/>
                    <a:pt x="10015" y="19807"/>
                  </a:cubicBezTo>
                  <a:cubicBezTo>
                    <a:pt x="9878" y="19100"/>
                    <a:pt x="9891" y="18369"/>
                    <a:pt x="9730" y="17663"/>
                  </a:cubicBezTo>
                  <a:cubicBezTo>
                    <a:pt x="9718" y="17639"/>
                    <a:pt x="9695" y="17627"/>
                    <a:pt x="9674" y="17627"/>
                  </a:cubicBezTo>
                  <a:cubicBezTo>
                    <a:pt x="9651" y="17627"/>
                    <a:pt x="9630" y="17642"/>
                    <a:pt x="9630" y="17675"/>
                  </a:cubicBezTo>
                  <a:cubicBezTo>
                    <a:pt x="9680" y="18741"/>
                    <a:pt x="9321" y="20203"/>
                    <a:pt x="10225" y="21009"/>
                  </a:cubicBezTo>
                  <a:cubicBezTo>
                    <a:pt x="10560" y="21319"/>
                    <a:pt x="11068" y="21393"/>
                    <a:pt x="11502" y="21455"/>
                  </a:cubicBezTo>
                  <a:cubicBezTo>
                    <a:pt x="11750" y="21505"/>
                    <a:pt x="11973" y="21530"/>
                    <a:pt x="12146" y="21604"/>
                  </a:cubicBezTo>
                  <a:cubicBezTo>
                    <a:pt x="12270" y="21914"/>
                    <a:pt x="12407" y="22249"/>
                    <a:pt x="12543" y="22534"/>
                  </a:cubicBezTo>
                  <a:cubicBezTo>
                    <a:pt x="12989" y="26971"/>
                    <a:pt x="11130" y="31061"/>
                    <a:pt x="10436" y="35349"/>
                  </a:cubicBezTo>
                  <a:cubicBezTo>
                    <a:pt x="10002" y="38014"/>
                    <a:pt x="9916" y="41013"/>
                    <a:pt x="9048" y="43641"/>
                  </a:cubicBezTo>
                  <a:cubicBezTo>
                    <a:pt x="9135" y="37295"/>
                    <a:pt x="6842" y="30577"/>
                    <a:pt x="9060" y="24405"/>
                  </a:cubicBezTo>
                  <a:cubicBezTo>
                    <a:pt x="9271" y="24070"/>
                    <a:pt x="9209" y="24170"/>
                    <a:pt x="9321" y="23723"/>
                  </a:cubicBezTo>
                  <a:cubicBezTo>
                    <a:pt x="9355" y="23575"/>
                    <a:pt x="9211" y="23448"/>
                    <a:pt x="9091" y="23448"/>
                  </a:cubicBezTo>
                  <a:cubicBezTo>
                    <a:pt x="9080" y="23448"/>
                    <a:pt x="9070" y="23449"/>
                    <a:pt x="9060" y="23451"/>
                  </a:cubicBezTo>
                  <a:lnTo>
                    <a:pt x="9060" y="23376"/>
                  </a:lnTo>
                  <a:cubicBezTo>
                    <a:pt x="9060" y="23259"/>
                    <a:pt x="8953" y="23176"/>
                    <a:pt x="8846" y="23176"/>
                  </a:cubicBezTo>
                  <a:cubicBezTo>
                    <a:pt x="8793" y="23176"/>
                    <a:pt x="8741" y="23196"/>
                    <a:pt x="8701" y="23240"/>
                  </a:cubicBezTo>
                  <a:cubicBezTo>
                    <a:pt x="8428" y="23538"/>
                    <a:pt x="8094" y="23761"/>
                    <a:pt x="7784" y="23996"/>
                  </a:cubicBezTo>
                  <a:cubicBezTo>
                    <a:pt x="7846" y="23736"/>
                    <a:pt x="7932" y="23476"/>
                    <a:pt x="8056" y="23203"/>
                  </a:cubicBezTo>
                  <a:cubicBezTo>
                    <a:pt x="8115" y="23087"/>
                    <a:pt x="8042" y="22916"/>
                    <a:pt x="7909" y="22916"/>
                  </a:cubicBezTo>
                  <a:cubicBezTo>
                    <a:pt x="7901" y="22916"/>
                    <a:pt x="7892" y="22916"/>
                    <a:pt x="7883" y="22918"/>
                  </a:cubicBezTo>
                  <a:cubicBezTo>
                    <a:pt x="7313" y="22868"/>
                    <a:pt x="6879" y="22620"/>
                    <a:pt x="6569" y="22199"/>
                  </a:cubicBezTo>
                  <a:cubicBezTo>
                    <a:pt x="6546" y="22178"/>
                    <a:pt x="6519" y="22170"/>
                    <a:pt x="6494" y="22170"/>
                  </a:cubicBezTo>
                  <a:cubicBezTo>
                    <a:pt x="6412" y="22170"/>
                    <a:pt x="6339" y="22260"/>
                    <a:pt x="6396" y="22335"/>
                  </a:cubicBezTo>
                  <a:cubicBezTo>
                    <a:pt x="6730" y="22881"/>
                    <a:pt x="7015" y="23240"/>
                    <a:pt x="7585" y="23314"/>
                  </a:cubicBezTo>
                  <a:cubicBezTo>
                    <a:pt x="7449" y="23686"/>
                    <a:pt x="7375" y="24058"/>
                    <a:pt x="7263" y="24467"/>
                  </a:cubicBezTo>
                  <a:cubicBezTo>
                    <a:pt x="7219" y="24617"/>
                    <a:pt x="7332" y="24717"/>
                    <a:pt x="7455" y="24717"/>
                  </a:cubicBezTo>
                  <a:cubicBezTo>
                    <a:pt x="7504" y="24717"/>
                    <a:pt x="7555" y="24701"/>
                    <a:pt x="7598" y="24665"/>
                  </a:cubicBezTo>
                  <a:cubicBezTo>
                    <a:pt x="7957" y="24380"/>
                    <a:pt x="8317" y="24170"/>
                    <a:pt x="8639" y="23885"/>
                  </a:cubicBezTo>
                  <a:lnTo>
                    <a:pt x="8639" y="24368"/>
                  </a:lnTo>
                  <a:cubicBezTo>
                    <a:pt x="7623" y="27256"/>
                    <a:pt x="7561" y="30317"/>
                    <a:pt x="7709" y="33354"/>
                  </a:cubicBezTo>
                  <a:cubicBezTo>
                    <a:pt x="7895" y="36898"/>
                    <a:pt x="8329" y="40468"/>
                    <a:pt x="8664" y="44013"/>
                  </a:cubicBezTo>
                  <a:cubicBezTo>
                    <a:pt x="8676" y="44137"/>
                    <a:pt x="8763" y="44199"/>
                    <a:pt x="8862" y="44199"/>
                  </a:cubicBezTo>
                  <a:cubicBezTo>
                    <a:pt x="8626" y="44818"/>
                    <a:pt x="8329" y="45426"/>
                    <a:pt x="7970" y="45996"/>
                  </a:cubicBezTo>
                  <a:cubicBezTo>
                    <a:pt x="7876" y="46145"/>
                    <a:pt x="8014" y="46301"/>
                    <a:pt x="8162" y="46301"/>
                  </a:cubicBezTo>
                  <a:cubicBezTo>
                    <a:pt x="8211" y="46301"/>
                    <a:pt x="8261" y="46284"/>
                    <a:pt x="8304" y="46244"/>
                  </a:cubicBezTo>
                  <a:cubicBezTo>
                    <a:pt x="8329" y="46231"/>
                    <a:pt x="8341" y="46194"/>
                    <a:pt x="8379" y="46169"/>
                  </a:cubicBezTo>
                  <a:lnTo>
                    <a:pt x="8379" y="46169"/>
                  </a:lnTo>
                  <a:cubicBezTo>
                    <a:pt x="8341" y="47248"/>
                    <a:pt x="8552" y="48363"/>
                    <a:pt x="8688" y="49441"/>
                  </a:cubicBezTo>
                  <a:cubicBezTo>
                    <a:pt x="8688" y="49503"/>
                    <a:pt x="8726" y="49541"/>
                    <a:pt x="8763" y="49578"/>
                  </a:cubicBezTo>
                  <a:cubicBezTo>
                    <a:pt x="8763" y="50191"/>
                    <a:pt x="8981" y="50831"/>
                    <a:pt x="9563" y="50831"/>
                  </a:cubicBezTo>
                  <a:cubicBezTo>
                    <a:pt x="9675" y="50831"/>
                    <a:pt x="9800" y="50807"/>
                    <a:pt x="9940" y="50755"/>
                  </a:cubicBezTo>
                  <a:cubicBezTo>
                    <a:pt x="10981" y="50371"/>
                    <a:pt x="11043" y="49045"/>
                    <a:pt x="10548" y="48227"/>
                  </a:cubicBezTo>
                  <a:cubicBezTo>
                    <a:pt x="10517" y="48171"/>
                    <a:pt x="10461" y="48143"/>
                    <a:pt x="10404" y="48143"/>
                  </a:cubicBezTo>
                  <a:cubicBezTo>
                    <a:pt x="10346" y="48143"/>
                    <a:pt x="10287" y="48171"/>
                    <a:pt x="10250" y="48227"/>
                  </a:cubicBezTo>
                  <a:cubicBezTo>
                    <a:pt x="9965" y="48710"/>
                    <a:pt x="9593" y="48908"/>
                    <a:pt x="9147" y="49107"/>
                  </a:cubicBezTo>
                  <a:lnTo>
                    <a:pt x="9147" y="48884"/>
                  </a:lnTo>
                  <a:cubicBezTo>
                    <a:pt x="9147" y="48792"/>
                    <a:pt x="9086" y="48741"/>
                    <a:pt x="9019" y="48741"/>
                  </a:cubicBezTo>
                  <a:cubicBezTo>
                    <a:pt x="8995" y="48741"/>
                    <a:pt x="8971" y="48747"/>
                    <a:pt x="8949" y="48760"/>
                  </a:cubicBezTo>
                  <a:cubicBezTo>
                    <a:pt x="8812" y="47843"/>
                    <a:pt x="8664" y="46938"/>
                    <a:pt x="8527" y="46033"/>
                  </a:cubicBezTo>
                  <a:cubicBezTo>
                    <a:pt x="9445" y="45004"/>
                    <a:pt x="9692" y="43182"/>
                    <a:pt x="9965" y="41918"/>
                  </a:cubicBezTo>
                  <a:cubicBezTo>
                    <a:pt x="10386" y="39799"/>
                    <a:pt x="10597" y="37630"/>
                    <a:pt x="10919" y="35498"/>
                  </a:cubicBezTo>
                  <a:cubicBezTo>
                    <a:pt x="11242" y="33304"/>
                    <a:pt x="11948" y="31185"/>
                    <a:pt x="12419" y="29016"/>
                  </a:cubicBezTo>
                  <a:cubicBezTo>
                    <a:pt x="12828" y="27206"/>
                    <a:pt x="13262" y="25099"/>
                    <a:pt x="12915" y="23203"/>
                  </a:cubicBezTo>
                  <a:lnTo>
                    <a:pt x="12915" y="23203"/>
                  </a:lnTo>
                  <a:cubicBezTo>
                    <a:pt x="12948" y="23261"/>
                    <a:pt x="13004" y="23286"/>
                    <a:pt x="13060" y="23286"/>
                  </a:cubicBezTo>
                  <a:cubicBezTo>
                    <a:pt x="13171" y="23286"/>
                    <a:pt x="13282" y="23190"/>
                    <a:pt x="13225" y="23067"/>
                  </a:cubicBezTo>
                  <a:cubicBezTo>
                    <a:pt x="13101" y="22744"/>
                    <a:pt x="12977" y="22434"/>
                    <a:pt x="12853" y="22112"/>
                  </a:cubicBezTo>
                  <a:lnTo>
                    <a:pt x="12853" y="22112"/>
                  </a:lnTo>
                  <a:cubicBezTo>
                    <a:pt x="12940" y="22211"/>
                    <a:pt x="13014" y="22335"/>
                    <a:pt x="13088" y="22484"/>
                  </a:cubicBezTo>
                  <a:cubicBezTo>
                    <a:pt x="13112" y="22531"/>
                    <a:pt x="13154" y="22552"/>
                    <a:pt x="13196" y="22552"/>
                  </a:cubicBezTo>
                  <a:cubicBezTo>
                    <a:pt x="13265" y="22552"/>
                    <a:pt x="13336" y="22499"/>
                    <a:pt x="13336" y="22422"/>
                  </a:cubicBezTo>
                  <a:cubicBezTo>
                    <a:pt x="13349" y="21802"/>
                    <a:pt x="12977" y="21455"/>
                    <a:pt x="12518" y="21269"/>
                  </a:cubicBezTo>
                  <a:cubicBezTo>
                    <a:pt x="12362" y="20908"/>
                    <a:pt x="12228" y="20558"/>
                    <a:pt x="12084" y="20196"/>
                  </a:cubicBezTo>
                  <a:lnTo>
                    <a:pt x="12084" y="20196"/>
                  </a:lnTo>
                  <a:cubicBezTo>
                    <a:pt x="12113" y="20253"/>
                    <a:pt x="12169" y="20285"/>
                    <a:pt x="12233" y="20285"/>
                  </a:cubicBezTo>
                  <a:cubicBezTo>
                    <a:pt x="12281" y="20285"/>
                    <a:pt x="12333" y="20267"/>
                    <a:pt x="12382" y="20228"/>
                  </a:cubicBezTo>
                  <a:cubicBezTo>
                    <a:pt x="14439" y="18468"/>
                    <a:pt x="16695" y="16250"/>
                    <a:pt x="16980" y="13399"/>
                  </a:cubicBezTo>
                  <a:cubicBezTo>
                    <a:pt x="16993" y="13275"/>
                    <a:pt x="16881" y="13139"/>
                    <a:pt x="16757" y="13126"/>
                  </a:cubicBezTo>
                  <a:cubicBezTo>
                    <a:pt x="14179" y="12494"/>
                    <a:pt x="13138" y="10065"/>
                    <a:pt x="11205" y="8553"/>
                  </a:cubicBezTo>
                  <a:cubicBezTo>
                    <a:pt x="11291" y="8317"/>
                    <a:pt x="11353" y="8082"/>
                    <a:pt x="11390" y="7846"/>
                  </a:cubicBezTo>
                  <a:cubicBezTo>
                    <a:pt x="11415" y="7772"/>
                    <a:pt x="11465" y="7698"/>
                    <a:pt x="11490" y="7623"/>
                  </a:cubicBezTo>
                  <a:cubicBezTo>
                    <a:pt x="11537" y="7541"/>
                    <a:pt x="11483" y="7436"/>
                    <a:pt x="11404" y="7436"/>
                  </a:cubicBezTo>
                  <a:cubicBezTo>
                    <a:pt x="11399" y="7436"/>
                    <a:pt x="11395" y="7437"/>
                    <a:pt x="11390" y="7437"/>
                  </a:cubicBezTo>
                  <a:lnTo>
                    <a:pt x="11366" y="7437"/>
                  </a:lnTo>
                  <a:lnTo>
                    <a:pt x="11366" y="7388"/>
                  </a:lnTo>
                  <a:cubicBezTo>
                    <a:pt x="11360" y="7331"/>
                    <a:pt x="11318" y="7308"/>
                    <a:pt x="11272" y="7308"/>
                  </a:cubicBezTo>
                  <a:cubicBezTo>
                    <a:pt x="11217" y="7308"/>
                    <a:pt x="11156" y="7341"/>
                    <a:pt x="11143" y="7388"/>
                  </a:cubicBezTo>
                  <a:cubicBezTo>
                    <a:pt x="11118" y="7425"/>
                    <a:pt x="11105" y="7450"/>
                    <a:pt x="11105" y="7475"/>
                  </a:cubicBezTo>
                  <a:cubicBezTo>
                    <a:pt x="10895" y="7524"/>
                    <a:pt x="10721" y="7586"/>
                    <a:pt x="10535" y="7809"/>
                  </a:cubicBezTo>
                  <a:cubicBezTo>
                    <a:pt x="10524" y="7831"/>
                    <a:pt x="10533" y="7873"/>
                    <a:pt x="10552" y="7873"/>
                  </a:cubicBezTo>
                  <a:cubicBezTo>
                    <a:pt x="10555" y="7873"/>
                    <a:pt x="10557" y="7873"/>
                    <a:pt x="10560" y="7871"/>
                  </a:cubicBezTo>
                  <a:cubicBezTo>
                    <a:pt x="10727" y="7802"/>
                    <a:pt x="10840" y="7780"/>
                    <a:pt x="10916" y="7780"/>
                  </a:cubicBezTo>
                  <a:cubicBezTo>
                    <a:pt x="10936" y="7780"/>
                    <a:pt x="10954" y="7782"/>
                    <a:pt x="10969" y="7784"/>
                  </a:cubicBezTo>
                  <a:cubicBezTo>
                    <a:pt x="10870" y="7995"/>
                    <a:pt x="10795" y="8181"/>
                    <a:pt x="10684" y="8367"/>
                  </a:cubicBezTo>
                  <a:lnTo>
                    <a:pt x="10275" y="8640"/>
                  </a:lnTo>
                  <a:cubicBezTo>
                    <a:pt x="10254" y="8650"/>
                    <a:pt x="10269" y="8679"/>
                    <a:pt x="10282" y="8679"/>
                  </a:cubicBezTo>
                  <a:cubicBezTo>
                    <a:pt x="10284" y="8679"/>
                    <a:pt x="10286" y="8679"/>
                    <a:pt x="10287" y="8677"/>
                  </a:cubicBezTo>
                  <a:cubicBezTo>
                    <a:pt x="10362" y="8640"/>
                    <a:pt x="10461" y="8627"/>
                    <a:pt x="10535" y="8627"/>
                  </a:cubicBezTo>
                  <a:cubicBezTo>
                    <a:pt x="10163" y="9259"/>
                    <a:pt x="9692" y="9805"/>
                    <a:pt x="9073" y="10313"/>
                  </a:cubicBezTo>
                  <a:cubicBezTo>
                    <a:pt x="8553" y="10747"/>
                    <a:pt x="7732" y="11246"/>
                    <a:pt x="7087" y="11246"/>
                  </a:cubicBezTo>
                  <a:cubicBezTo>
                    <a:pt x="6607" y="11246"/>
                    <a:pt x="6225" y="10971"/>
                    <a:pt x="6135" y="10189"/>
                  </a:cubicBezTo>
                  <a:cubicBezTo>
                    <a:pt x="6135" y="10158"/>
                    <a:pt x="6117" y="10142"/>
                    <a:pt x="6095" y="10142"/>
                  </a:cubicBezTo>
                  <a:cubicBezTo>
                    <a:pt x="6073" y="10142"/>
                    <a:pt x="6048" y="10158"/>
                    <a:pt x="6036" y="10189"/>
                  </a:cubicBezTo>
                  <a:cubicBezTo>
                    <a:pt x="5899" y="11218"/>
                    <a:pt x="6425" y="11611"/>
                    <a:pt x="7123" y="11611"/>
                  </a:cubicBezTo>
                  <a:cubicBezTo>
                    <a:pt x="7501" y="11611"/>
                    <a:pt x="7929" y="11496"/>
                    <a:pt x="8329" y="11304"/>
                  </a:cubicBezTo>
                  <a:cubicBezTo>
                    <a:pt x="8986" y="10995"/>
                    <a:pt x="9854" y="10375"/>
                    <a:pt x="10486" y="9619"/>
                  </a:cubicBezTo>
                  <a:lnTo>
                    <a:pt x="10486" y="9619"/>
                  </a:lnTo>
                  <a:cubicBezTo>
                    <a:pt x="10424" y="10053"/>
                    <a:pt x="10399" y="10499"/>
                    <a:pt x="10399" y="10933"/>
                  </a:cubicBezTo>
                  <a:cubicBezTo>
                    <a:pt x="10374" y="12098"/>
                    <a:pt x="10721" y="13287"/>
                    <a:pt x="11428" y="14217"/>
                  </a:cubicBezTo>
                  <a:cubicBezTo>
                    <a:pt x="11403" y="14787"/>
                    <a:pt x="11155" y="15246"/>
                    <a:pt x="10659" y="15556"/>
                  </a:cubicBezTo>
                  <a:cubicBezTo>
                    <a:pt x="10573" y="15549"/>
                    <a:pt x="10488" y="15546"/>
                    <a:pt x="10402" y="15546"/>
                  </a:cubicBezTo>
                  <a:cubicBezTo>
                    <a:pt x="9303" y="15546"/>
                    <a:pt x="8204" y="16068"/>
                    <a:pt x="7095" y="16068"/>
                  </a:cubicBezTo>
                  <a:cubicBezTo>
                    <a:pt x="7040" y="16068"/>
                    <a:pt x="6984" y="16067"/>
                    <a:pt x="6928" y="16064"/>
                  </a:cubicBezTo>
                  <a:cubicBezTo>
                    <a:pt x="6817" y="16064"/>
                    <a:pt x="6743" y="16113"/>
                    <a:pt x="6705" y="16188"/>
                  </a:cubicBezTo>
                  <a:cubicBezTo>
                    <a:pt x="6396" y="15890"/>
                    <a:pt x="6061" y="15642"/>
                    <a:pt x="5788" y="15283"/>
                  </a:cubicBezTo>
                  <a:cubicBezTo>
                    <a:pt x="5578" y="14998"/>
                    <a:pt x="5404" y="14663"/>
                    <a:pt x="5280" y="14329"/>
                  </a:cubicBezTo>
                  <a:cubicBezTo>
                    <a:pt x="5478" y="14068"/>
                    <a:pt x="5664" y="13820"/>
                    <a:pt x="5751" y="13548"/>
                  </a:cubicBezTo>
                  <a:cubicBezTo>
                    <a:pt x="5766" y="13495"/>
                    <a:pt x="5722" y="13461"/>
                    <a:pt x="5677" y="13461"/>
                  </a:cubicBezTo>
                  <a:cubicBezTo>
                    <a:pt x="5648" y="13461"/>
                    <a:pt x="5617" y="13476"/>
                    <a:pt x="5602" y="13511"/>
                  </a:cubicBezTo>
                  <a:cubicBezTo>
                    <a:pt x="5528" y="13709"/>
                    <a:pt x="5392" y="13882"/>
                    <a:pt x="5218" y="14044"/>
                  </a:cubicBezTo>
                  <a:cubicBezTo>
                    <a:pt x="5206" y="14006"/>
                    <a:pt x="5193" y="13969"/>
                    <a:pt x="5193" y="13920"/>
                  </a:cubicBezTo>
                  <a:cubicBezTo>
                    <a:pt x="5183" y="13895"/>
                    <a:pt x="5161" y="13884"/>
                    <a:pt x="5139" y="13884"/>
                  </a:cubicBezTo>
                  <a:cubicBezTo>
                    <a:pt x="5107" y="13884"/>
                    <a:pt x="5074" y="13907"/>
                    <a:pt x="5082" y="13944"/>
                  </a:cubicBezTo>
                  <a:cubicBezTo>
                    <a:pt x="5094" y="14019"/>
                    <a:pt x="5094" y="14093"/>
                    <a:pt x="5107" y="14167"/>
                  </a:cubicBezTo>
                  <a:cubicBezTo>
                    <a:pt x="4673" y="14601"/>
                    <a:pt x="4165" y="15023"/>
                    <a:pt x="4289" y="15593"/>
                  </a:cubicBezTo>
                  <a:cubicBezTo>
                    <a:pt x="4512" y="16634"/>
                    <a:pt x="5168" y="17514"/>
                    <a:pt x="5825" y="18344"/>
                  </a:cubicBezTo>
                  <a:cubicBezTo>
                    <a:pt x="5825" y="18369"/>
                    <a:pt x="5813" y="18406"/>
                    <a:pt x="5813" y="18431"/>
                  </a:cubicBezTo>
                  <a:cubicBezTo>
                    <a:pt x="5776" y="18406"/>
                    <a:pt x="5726" y="18369"/>
                    <a:pt x="5689" y="18357"/>
                  </a:cubicBezTo>
                  <a:cubicBezTo>
                    <a:pt x="3545" y="18072"/>
                    <a:pt x="855" y="15630"/>
                    <a:pt x="2095" y="13349"/>
                  </a:cubicBezTo>
                  <a:cubicBezTo>
                    <a:pt x="2876" y="11899"/>
                    <a:pt x="3768" y="10040"/>
                    <a:pt x="4983" y="8900"/>
                  </a:cubicBezTo>
                  <a:cubicBezTo>
                    <a:pt x="5441" y="8838"/>
                    <a:pt x="5937" y="8565"/>
                    <a:pt x="6210" y="8342"/>
                  </a:cubicBezTo>
                  <a:cubicBezTo>
                    <a:pt x="6259" y="8305"/>
                    <a:pt x="6272" y="8255"/>
                    <a:pt x="6247" y="8206"/>
                  </a:cubicBezTo>
                  <a:cubicBezTo>
                    <a:pt x="6445" y="8119"/>
                    <a:pt x="6631" y="7995"/>
                    <a:pt x="6817" y="7871"/>
                  </a:cubicBezTo>
                  <a:cubicBezTo>
                    <a:pt x="6842" y="7846"/>
                    <a:pt x="6829" y="7809"/>
                    <a:pt x="6817" y="7809"/>
                  </a:cubicBezTo>
                  <a:cubicBezTo>
                    <a:pt x="7090" y="7648"/>
                    <a:pt x="7313" y="7475"/>
                    <a:pt x="7499" y="7214"/>
                  </a:cubicBezTo>
                  <a:cubicBezTo>
                    <a:pt x="7610" y="7066"/>
                    <a:pt x="7511" y="6917"/>
                    <a:pt x="7387" y="6855"/>
                  </a:cubicBezTo>
                  <a:cubicBezTo>
                    <a:pt x="7424" y="6842"/>
                    <a:pt x="7461" y="6830"/>
                    <a:pt x="7486" y="6818"/>
                  </a:cubicBezTo>
                  <a:cubicBezTo>
                    <a:pt x="7679" y="7130"/>
                    <a:pt x="7976" y="7326"/>
                    <a:pt x="8401" y="7326"/>
                  </a:cubicBezTo>
                  <a:cubicBezTo>
                    <a:pt x="8414" y="7326"/>
                    <a:pt x="8427" y="7326"/>
                    <a:pt x="8441" y="7326"/>
                  </a:cubicBezTo>
                  <a:cubicBezTo>
                    <a:pt x="9159" y="7289"/>
                    <a:pt x="9606" y="6421"/>
                    <a:pt x="9841" y="5851"/>
                  </a:cubicBezTo>
                  <a:cubicBezTo>
                    <a:pt x="10101" y="5169"/>
                    <a:pt x="10461" y="4240"/>
                    <a:pt x="10250" y="3496"/>
                  </a:cubicBezTo>
                  <a:cubicBezTo>
                    <a:pt x="10250" y="3484"/>
                    <a:pt x="10250" y="3484"/>
                    <a:pt x="10238" y="3471"/>
                  </a:cubicBezTo>
                  <a:cubicBezTo>
                    <a:pt x="12816" y="3261"/>
                    <a:pt x="16199" y="2616"/>
                    <a:pt x="15753" y="26"/>
                  </a:cubicBezTo>
                  <a:cubicBezTo>
                    <a:pt x="15753" y="1"/>
                    <a:pt x="15728" y="1"/>
                    <a:pt x="157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203368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73"/>
        <p:cNvGrpSpPr/>
        <p:nvPr/>
      </p:nvGrpSpPr>
      <p:grpSpPr>
        <a:xfrm>
          <a:off x="0" y="0"/>
          <a:ext cx="0" cy="0"/>
          <a:chOff x="0" y="0"/>
          <a:chExt cx="0" cy="0"/>
        </a:xfrm>
      </p:grpSpPr>
      <p:sp>
        <p:nvSpPr>
          <p:cNvPr id="774" name="Google Shape;774;p41"/>
          <p:cNvSpPr txBox="1">
            <a:spLocks noGrp="1"/>
          </p:cNvSpPr>
          <p:nvPr>
            <p:ph type="title"/>
          </p:nvPr>
        </p:nvSpPr>
        <p:spPr>
          <a:xfrm>
            <a:off x="713250" y="534768"/>
            <a:ext cx="7717500" cy="574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l-PL" dirty="0"/>
              <a:t>MILANO UNICA EVENT</a:t>
            </a:r>
            <a:endParaRPr dirty="0">
              <a:solidFill>
                <a:schemeClr val="lt2"/>
              </a:solidFill>
            </a:endParaRPr>
          </a:p>
        </p:txBody>
      </p:sp>
      <p:sp>
        <p:nvSpPr>
          <p:cNvPr id="776" name="Google Shape;776;p41"/>
          <p:cNvSpPr txBox="1">
            <a:spLocks noGrp="1"/>
          </p:cNvSpPr>
          <p:nvPr>
            <p:ph type="subTitle" idx="2"/>
          </p:nvPr>
        </p:nvSpPr>
        <p:spPr>
          <a:xfrm>
            <a:off x="548819" y="1376290"/>
            <a:ext cx="5025123" cy="3498277"/>
          </a:xfrm>
          <a:prstGeom prst="rect">
            <a:avLst/>
          </a:prstGeom>
        </p:spPr>
        <p:txBody>
          <a:bodyPr spcFirstLastPara="1" wrap="square" lIns="91425" tIns="91425" rIns="91425" bIns="91425" anchor="t" anchorCtr="0">
            <a:noAutofit/>
          </a:bodyPr>
          <a:lstStyle/>
          <a:p>
            <a:pPr marL="0" lvl="0" indent="0" algn="just" rtl="0">
              <a:lnSpc>
                <a:spcPct val="125000"/>
              </a:lnSpc>
              <a:spcBef>
                <a:spcPts val="0"/>
              </a:spcBef>
              <a:spcAft>
                <a:spcPts val="0"/>
              </a:spcAft>
              <a:buNone/>
            </a:pPr>
            <a:r>
              <a:rPr lang="en-US" sz="1600" dirty="0">
                <a:latin typeface="Poor Richard" panose="02080502050505020702" pitchFamily="18" charset="0"/>
              </a:rPr>
              <a:t>Milano Unica is one of the top events which will show European fabrics and accessories. The show will showcase complete range of products and services. Milano Unica is a biggest event which deals with the finest quality products from Italy and Europe. In the show, world acclaimed manufacturers and companies of Italy and Europe will demonstrate their latest and innovative product line in the show. </a:t>
            </a:r>
            <a:endParaRPr lang="pl-PL" sz="1600" dirty="0">
              <a:latin typeface="Poor Richard" panose="02080502050505020702" pitchFamily="18" charset="0"/>
            </a:endParaRPr>
          </a:p>
          <a:p>
            <a:pPr marL="0" lvl="0" indent="0" algn="just" rtl="0">
              <a:lnSpc>
                <a:spcPct val="125000"/>
              </a:lnSpc>
              <a:spcBef>
                <a:spcPts val="0"/>
              </a:spcBef>
              <a:spcAft>
                <a:spcPts val="0"/>
              </a:spcAft>
              <a:buNone/>
            </a:pPr>
            <a:r>
              <a:rPr lang="en-US" sz="1600" dirty="0">
                <a:latin typeface="Poor Richard" panose="02080502050505020702" pitchFamily="18" charset="0"/>
              </a:rPr>
              <a:t>Milano Unica allows young and upcoming designers to showcase their designs and art.</a:t>
            </a:r>
          </a:p>
        </p:txBody>
      </p:sp>
      <p:grpSp>
        <p:nvGrpSpPr>
          <p:cNvPr id="2" name="Google Shape;817;p42">
            <a:extLst>
              <a:ext uri="{FF2B5EF4-FFF2-40B4-BE49-F238E27FC236}">
                <a16:creationId xmlns:a16="http://schemas.microsoft.com/office/drawing/2014/main" id="{3B49D06F-2072-7D10-1EB9-CEC5C27E13C1}"/>
              </a:ext>
            </a:extLst>
          </p:cNvPr>
          <p:cNvGrpSpPr/>
          <p:nvPr/>
        </p:nvGrpSpPr>
        <p:grpSpPr>
          <a:xfrm>
            <a:off x="6991855" y="730230"/>
            <a:ext cx="1072207" cy="3683040"/>
            <a:chOff x="1056138" y="1289538"/>
            <a:chExt cx="816293" cy="3292116"/>
          </a:xfrm>
        </p:grpSpPr>
        <p:sp>
          <p:nvSpPr>
            <p:cNvPr id="3" name="Google Shape;818;p42">
              <a:extLst>
                <a:ext uri="{FF2B5EF4-FFF2-40B4-BE49-F238E27FC236}">
                  <a16:creationId xmlns:a16="http://schemas.microsoft.com/office/drawing/2014/main" id="{B279717A-DC74-4164-521B-790930E51FCB}"/>
                </a:ext>
              </a:extLst>
            </p:cNvPr>
            <p:cNvSpPr/>
            <p:nvPr/>
          </p:nvSpPr>
          <p:spPr>
            <a:xfrm>
              <a:off x="1140833" y="2397667"/>
              <a:ext cx="528928" cy="1741164"/>
            </a:xfrm>
            <a:custGeom>
              <a:avLst/>
              <a:gdLst/>
              <a:ahLst/>
              <a:cxnLst/>
              <a:rect l="l" t="t" r="r" b="b"/>
              <a:pathLst>
                <a:path w="8281" h="27260" extrusionOk="0">
                  <a:moveTo>
                    <a:pt x="4686" y="1667"/>
                  </a:moveTo>
                  <a:cubicBezTo>
                    <a:pt x="4810" y="1692"/>
                    <a:pt x="4946" y="1729"/>
                    <a:pt x="5058" y="1779"/>
                  </a:cubicBezTo>
                  <a:cubicBezTo>
                    <a:pt x="4921" y="1779"/>
                    <a:pt x="4760" y="1816"/>
                    <a:pt x="4649" y="1915"/>
                  </a:cubicBezTo>
                  <a:cubicBezTo>
                    <a:pt x="4661" y="1841"/>
                    <a:pt x="4661" y="1741"/>
                    <a:pt x="4686" y="1667"/>
                  </a:cubicBezTo>
                  <a:close/>
                  <a:moveTo>
                    <a:pt x="3568" y="0"/>
                  </a:moveTo>
                  <a:cubicBezTo>
                    <a:pt x="3349" y="0"/>
                    <a:pt x="3123" y="119"/>
                    <a:pt x="3013" y="304"/>
                  </a:cubicBezTo>
                  <a:cubicBezTo>
                    <a:pt x="2331" y="1382"/>
                    <a:pt x="1" y="1977"/>
                    <a:pt x="112" y="3501"/>
                  </a:cubicBezTo>
                  <a:cubicBezTo>
                    <a:pt x="112" y="3601"/>
                    <a:pt x="150" y="3712"/>
                    <a:pt x="211" y="3799"/>
                  </a:cubicBezTo>
                  <a:cubicBezTo>
                    <a:pt x="13" y="4629"/>
                    <a:pt x="211" y="5472"/>
                    <a:pt x="472" y="6265"/>
                  </a:cubicBezTo>
                  <a:cubicBezTo>
                    <a:pt x="422" y="6364"/>
                    <a:pt x="373" y="6451"/>
                    <a:pt x="373" y="6588"/>
                  </a:cubicBezTo>
                  <a:lnTo>
                    <a:pt x="373" y="7740"/>
                  </a:lnTo>
                  <a:cubicBezTo>
                    <a:pt x="373" y="7802"/>
                    <a:pt x="397" y="7864"/>
                    <a:pt x="410" y="7926"/>
                  </a:cubicBezTo>
                  <a:cubicBezTo>
                    <a:pt x="459" y="9413"/>
                    <a:pt x="583" y="10901"/>
                    <a:pt x="645" y="12388"/>
                  </a:cubicBezTo>
                  <a:cubicBezTo>
                    <a:pt x="657" y="12773"/>
                    <a:pt x="961" y="12971"/>
                    <a:pt x="1251" y="12971"/>
                  </a:cubicBezTo>
                  <a:cubicBezTo>
                    <a:pt x="1260" y="12971"/>
                    <a:pt x="1269" y="12971"/>
                    <a:pt x="1277" y="12971"/>
                  </a:cubicBezTo>
                  <a:cubicBezTo>
                    <a:pt x="1339" y="13454"/>
                    <a:pt x="1389" y="13925"/>
                    <a:pt x="1426" y="14396"/>
                  </a:cubicBezTo>
                  <a:cubicBezTo>
                    <a:pt x="1426" y="14458"/>
                    <a:pt x="1451" y="14520"/>
                    <a:pt x="1463" y="14569"/>
                  </a:cubicBezTo>
                  <a:cubicBezTo>
                    <a:pt x="1476" y="14631"/>
                    <a:pt x="1476" y="14693"/>
                    <a:pt x="1488" y="14755"/>
                  </a:cubicBezTo>
                  <a:cubicBezTo>
                    <a:pt x="1550" y="15264"/>
                    <a:pt x="1649" y="15784"/>
                    <a:pt x="1786" y="16292"/>
                  </a:cubicBezTo>
                  <a:lnTo>
                    <a:pt x="1885" y="16751"/>
                  </a:lnTo>
                  <a:cubicBezTo>
                    <a:pt x="1897" y="16850"/>
                    <a:pt x="1947" y="16924"/>
                    <a:pt x="1984" y="16974"/>
                  </a:cubicBezTo>
                  <a:cubicBezTo>
                    <a:pt x="2021" y="17048"/>
                    <a:pt x="2033" y="17110"/>
                    <a:pt x="2071" y="17185"/>
                  </a:cubicBezTo>
                  <a:cubicBezTo>
                    <a:pt x="2095" y="17259"/>
                    <a:pt x="2133" y="17321"/>
                    <a:pt x="2170" y="17371"/>
                  </a:cubicBezTo>
                  <a:cubicBezTo>
                    <a:pt x="2170" y="18027"/>
                    <a:pt x="2145" y="18672"/>
                    <a:pt x="2108" y="19329"/>
                  </a:cubicBezTo>
                  <a:cubicBezTo>
                    <a:pt x="2095" y="19527"/>
                    <a:pt x="2083" y="19713"/>
                    <a:pt x="2083" y="19911"/>
                  </a:cubicBezTo>
                  <a:cubicBezTo>
                    <a:pt x="2033" y="20196"/>
                    <a:pt x="2009" y="20469"/>
                    <a:pt x="1959" y="20754"/>
                  </a:cubicBezTo>
                  <a:cubicBezTo>
                    <a:pt x="1798" y="20853"/>
                    <a:pt x="1699" y="21014"/>
                    <a:pt x="1699" y="21225"/>
                  </a:cubicBezTo>
                  <a:lnTo>
                    <a:pt x="1699" y="24039"/>
                  </a:lnTo>
                  <a:cubicBezTo>
                    <a:pt x="1699" y="24212"/>
                    <a:pt x="1761" y="24324"/>
                    <a:pt x="1835" y="24423"/>
                  </a:cubicBezTo>
                  <a:cubicBezTo>
                    <a:pt x="1835" y="25228"/>
                    <a:pt x="1897" y="26034"/>
                    <a:pt x="2157" y="26827"/>
                  </a:cubicBezTo>
                  <a:cubicBezTo>
                    <a:pt x="2256" y="27117"/>
                    <a:pt x="2502" y="27260"/>
                    <a:pt x="2747" y="27260"/>
                  </a:cubicBezTo>
                  <a:cubicBezTo>
                    <a:pt x="2994" y="27260"/>
                    <a:pt x="3241" y="27114"/>
                    <a:pt x="3335" y="26827"/>
                  </a:cubicBezTo>
                  <a:cubicBezTo>
                    <a:pt x="3442" y="26951"/>
                    <a:pt x="3593" y="27007"/>
                    <a:pt x="3747" y="27007"/>
                  </a:cubicBezTo>
                  <a:cubicBezTo>
                    <a:pt x="4058" y="27007"/>
                    <a:pt x="4384" y="26779"/>
                    <a:pt x="4401" y="26406"/>
                  </a:cubicBezTo>
                  <a:cubicBezTo>
                    <a:pt x="4426" y="26034"/>
                    <a:pt x="4438" y="25675"/>
                    <a:pt x="4438" y="25303"/>
                  </a:cubicBezTo>
                  <a:cubicBezTo>
                    <a:pt x="4649" y="23840"/>
                    <a:pt x="4773" y="22365"/>
                    <a:pt x="4773" y="20890"/>
                  </a:cubicBezTo>
                  <a:cubicBezTo>
                    <a:pt x="4835" y="20519"/>
                    <a:pt x="4897" y="20147"/>
                    <a:pt x="4946" y="19775"/>
                  </a:cubicBezTo>
                  <a:lnTo>
                    <a:pt x="4996" y="19639"/>
                  </a:lnTo>
                  <a:lnTo>
                    <a:pt x="5318" y="18052"/>
                  </a:lnTo>
                  <a:cubicBezTo>
                    <a:pt x="5342" y="18056"/>
                    <a:pt x="5367" y="18057"/>
                    <a:pt x="5393" y="18057"/>
                  </a:cubicBezTo>
                  <a:cubicBezTo>
                    <a:pt x="5649" y="18057"/>
                    <a:pt x="5936" y="17889"/>
                    <a:pt x="6049" y="17618"/>
                  </a:cubicBezTo>
                  <a:lnTo>
                    <a:pt x="6136" y="17395"/>
                  </a:lnTo>
                  <a:cubicBezTo>
                    <a:pt x="6221" y="17432"/>
                    <a:pt x="6317" y="17451"/>
                    <a:pt x="6412" y="17451"/>
                  </a:cubicBezTo>
                  <a:cubicBezTo>
                    <a:pt x="6635" y="17451"/>
                    <a:pt x="6858" y="17351"/>
                    <a:pt x="6954" y="17160"/>
                  </a:cubicBezTo>
                  <a:cubicBezTo>
                    <a:pt x="7822" y="15412"/>
                    <a:pt x="8057" y="13392"/>
                    <a:pt x="8169" y="11458"/>
                  </a:cubicBezTo>
                  <a:cubicBezTo>
                    <a:pt x="8280" y="9463"/>
                    <a:pt x="8181" y="7430"/>
                    <a:pt x="7908" y="5447"/>
                  </a:cubicBezTo>
                  <a:cubicBezTo>
                    <a:pt x="7896" y="5373"/>
                    <a:pt x="7871" y="5311"/>
                    <a:pt x="7834" y="5249"/>
                  </a:cubicBezTo>
                  <a:cubicBezTo>
                    <a:pt x="7760" y="4902"/>
                    <a:pt x="7710" y="4580"/>
                    <a:pt x="7623" y="4233"/>
                  </a:cubicBezTo>
                  <a:cubicBezTo>
                    <a:pt x="7623" y="3861"/>
                    <a:pt x="7598" y="3514"/>
                    <a:pt x="7561" y="3142"/>
                  </a:cubicBezTo>
                  <a:cubicBezTo>
                    <a:pt x="7537" y="2795"/>
                    <a:pt x="7264" y="2584"/>
                    <a:pt x="7004" y="2547"/>
                  </a:cubicBezTo>
                  <a:cubicBezTo>
                    <a:pt x="6991" y="2374"/>
                    <a:pt x="6966" y="2212"/>
                    <a:pt x="6917" y="2039"/>
                  </a:cubicBezTo>
                  <a:cubicBezTo>
                    <a:pt x="6756" y="1432"/>
                    <a:pt x="6285" y="998"/>
                    <a:pt x="5727" y="762"/>
                  </a:cubicBezTo>
                  <a:cubicBezTo>
                    <a:pt x="5256" y="564"/>
                    <a:pt x="4302" y="552"/>
                    <a:pt x="3967" y="180"/>
                  </a:cubicBezTo>
                  <a:cubicBezTo>
                    <a:pt x="3862" y="55"/>
                    <a:pt x="3716" y="0"/>
                    <a:pt x="356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819;p42">
              <a:extLst>
                <a:ext uri="{FF2B5EF4-FFF2-40B4-BE49-F238E27FC236}">
                  <a16:creationId xmlns:a16="http://schemas.microsoft.com/office/drawing/2014/main" id="{7051C8B9-00A0-F1D5-214B-7E65CDB59AE8}"/>
                </a:ext>
              </a:extLst>
            </p:cNvPr>
            <p:cNvSpPr/>
            <p:nvPr/>
          </p:nvSpPr>
          <p:spPr>
            <a:xfrm>
              <a:off x="1562776" y="1670475"/>
              <a:ext cx="309654" cy="571276"/>
            </a:xfrm>
            <a:custGeom>
              <a:avLst/>
              <a:gdLst/>
              <a:ahLst/>
              <a:cxnLst/>
              <a:rect l="l" t="t" r="r" b="b"/>
              <a:pathLst>
                <a:path w="4848" h="8944" extrusionOk="0">
                  <a:moveTo>
                    <a:pt x="63" y="1"/>
                  </a:moveTo>
                  <a:cubicBezTo>
                    <a:pt x="26" y="1"/>
                    <a:pt x="1" y="51"/>
                    <a:pt x="26" y="88"/>
                  </a:cubicBezTo>
                  <a:cubicBezTo>
                    <a:pt x="1414" y="1278"/>
                    <a:pt x="2133" y="2542"/>
                    <a:pt x="2876" y="4203"/>
                  </a:cubicBezTo>
                  <a:cubicBezTo>
                    <a:pt x="3236" y="4959"/>
                    <a:pt x="3558" y="5764"/>
                    <a:pt x="4017" y="6483"/>
                  </a:cubicBezTo>
                  <a:cubicBezTo>
                    <a:pt x="4215" y="6805"/>
                    <a:pt x="4463" y="6917"/>
                    <a:pt x="4165" y="7239"/>
                  </a:cubicBezTo>
                  <a:cubicBezTo>
                    <a:pt x="3732" y="7710"/>
                    <a:pt x="3298" y="8181"/>
                    <a:pt x="2914" y="8664"/>
                  </a:cubicBezTo>
                  <a:cubicBezTo>
                    <a:pt x="2798" y="8789"/>
                    <a:pt x="2906" y="8944"/>
                    <a:pt x="3030" y="8944"/>
                  </a:cubicBezTo>
                  <a:cubicBezTo>
                    <a:pt x="3066" y="8944"/>
                    <a:pt x="3103" y="8931"/>
                    <a:pt x="3137" y="8900"/>
                  </a:cubicBezTo>
                  <a:cubicBezTo>
                    <a:pt x="3719" y="8355"/>
                    <a:pt x="4227" y="7735"/>
                    <a:pt x="4773" y="7165"/>
                  </a:cubicBezTo>
                  <a:cubicBezTo>
                    <a:pt x="4847" y="7090"/>
                    <a:pt x="4835" y="6979"/>
                    <a:pt x="4773" y="6905"/>
                  </a:cubicBezTo>
                  <a:cubicBezTo>
                    <a:pt x="3657" y="5516"/>
                    <a:pt x="3137" y="3756"/>
                    <a:pt x="2281" y="2219"/>
                  </a:cubicBezTo>
                  <a:cubicBezTo>
                    <a:pt x="1798" y="1389"/>
                    <a:pt x="1116" y="150"/>
                    <a:pt x="6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820;p42">
              <a:extLst>
                <a:ext uri="{FF2B5EF4-FFF2-40B4-BE49-F238E27FC236}">
                  <a16:creationId xmlns:a16="http://schemas.microsoft.com/office/drawing/2014/main" id="{55A16249-0DA9-B315-CC73-E6EEB938B84E}"/>
                </a:ext>
              </a:extLst>
            </p:cNvPr>
            <p:cNvSpPr/>
            <p:nvPr/>
          </p:nvSpPr>
          <p:spPr>
            <a:xfrm>
              <a:off x="1476484" y="2409419"/>
              <a:ext cx="163194" cy="1336788"/>
            </a:xfrm>
            <a:custGeom>
              <a:avLst/>
              <a:gdLst/>
              <a:ahLst/>
              <a:cxnLst/>
              <a:rect l="l" t="t" r="r" b="b"/>
              <a:pathLst>
                <a:path w="2555" h="20929" extrusionOk="0">
                  <a:moveTo>
                    <a:pt x="56" y="0"/>
                  </a:moveTo>
                  <a:cubicBezTo>
                    <a:pt x="31" y="0"/>
                    <a:pt x="1" y="29"/>
                    <a:pt x="1" y="58"/>
                  </a:cubicBezTo>
                  <a:cubicBezTo>
                    <a:pt x="918" y="1669"/>
                    <a:pt x="1625" y="2846"/>
                    <a:pt x="1736" y="4755"/>
                  </a:cubicBezTo>
                  <a:cubicBezTo>
                    <a:pt x="1848" y="6527"/>
                    <a:pt x="1848" y="8312"/>
                    <a:pt x="1711" y="10097"/>
                  </a:cubicBezTo>
                  <a:cubicBezTo>
                    <a:pt x="1414" y="13691"/>
                    <a:pt x="472" y="17162"/>
                    <a:pt x="100" y="20719"/>
                  </a:cubicBezTo>
                  <a:cubicBezTo>
                    <a:pt x="86" y="20856"/>
                    <a:pt x="190" y="20928"/>
                    <a:pt x="298" y="20928"/>
                  </a:cubicBezTo>
                  <a:cubicBezTo>
                    <a:pt x="385" y="20928"/>
                    <a:pt x="476" y="20881"/>
                    <a:pt x="509" y="20781"/>
                  </a:cubicBezTo>
                  <a:cubicBezTo>
                    <a:pt x="1835" y="17025"/>
                    <a:pt x="2343" y="12601"/>
                    <a:pt x="2418" y="8622"/>
                  </a:cubicBezTo>
                  <a:cubicBezTo>
                    <a:pt x="2467" y="6775"/>
                    <a:pt x="2554" y="4718"/>
                    <a:pt x="1984" y="2958"/>
                  </a:cubicBezTo>
                  <a:cubicBezTo>
                    <a:pt x="1612" y="1781"/>
                    <a:pt x="918" y="913"/>
                    <a:pt x="75" y="8"/>
                  </a:cubicBezTo>
                  <a:cubicBezTo>
                    <a:pt x="70" y="3"/>
                    <a:pt x="63" y="0"/>
                    <a:pt x="56" y="0"/>
                  </a:cubicBezTo>
                  <a:close/>
                </a:path>
              </a:pathLst>
            </a:custGeom>
            <a:solidFill>
              <a:srgbClr val="1D1D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821;p42">
              <a:extLst>
                <a:ext uri="{FF2B5EF4-FFF2-40B4-BE49-F238E27FC236}">
                  <a16:creationId xmlns:a16="http://schemas.microsoft.com/office/drawing/2014/main" id="{0D18AF86-5E9F-E733-D058-F3EC3FA4D3BE}"/>
                </a:ext>
              </a:extLst>
            </p:cNvPr>
            <p:cNvSpPr/>
            <p:nvPr/>
          </p:nvSpPr>
          <p:spPr>
            <a:xfrm>
              <a:off x="1056138" y="1289538"/>
              <a:ext cx="622310" cy="3292116"/>
            </a:xfrm>
            <a:custGeom>
              <a:avLst/>
              <a:gdLst/>
              <a:ahLst/>
              <a:cxnLst/>
              <a:rect l="l" t="t" r="r" b="b"/>
              <a:pathLst>
                <a:path w="9743" h="51542" extrusionOk="0">
                  <a:moveTo>
                    <a:pt x="5318" y="5878"/>
                  </a:moveTo>
                  <a:cubicBezTo>
                    <a:pt x="5714" y="6002"/>
                    <a:pt x="6136" y="6039"/>
                    <a:pt x="6570" y="6039"/>
                  </a:cubicBezTo>
                  <a:cubicBezTo>
                    <a:pt x="6532" y="6064"/>
                    <a:pt x="6508" y="6089"/>
                    <a:pt x="6508" y="6151"/>
                  </a:cubicBezTo>
                  <a:cubicBezTo>
                    <a:pt x="6495" y="8307"/>
                    <a:pt x="6780" y="10489"/>
                    <a:pt x="6334" y="12621"/>
                  </a:cubicBezTo>
                  <a:cubicBezTo>
                    <a:pt x="5900" y="11356"/>
                    <a:pt x="5355" y="10154"/>
                    <a:pt x="4847" y="8927"/>
                  </a:cubicBezTo>
                  <a:cubicBezTo>
                    <a:pt x="4834" y="8853"/>
                    <a:pt x="4834" y="8791"/>
                    <a:pt x="4822" y="8704"/>
                  </a:cubicBezTo>
                  <a:cubicBezTo>
                    <a:pt x="4797" y="8605"/>
                    <a:pt x="4735" y="8543"/>
                    <a:pt x="4661" y="8493"/>
                  </a:cubicBezTo>
                  <a:cubicBezTo>
                    <a:pt x="4463" y="8010"/>
                    <a:pt x="4264" y="7514"/>
                    <a:pt x="4091" y="7031"/>
                  </a:cubicBezTo>
                  <a:cubicBezTo>
                    <a:pt x="4165" y="7031"/>
                    <a:pt x="4227" y="6956"/>
                    <a:pt x="4227" y="6882"/>
                  </a:cubicBezTo>
                  <a:cubicBezTo>
                    <a:pt x="4227" y="6758"/>
                    <a:pt x="4202" y="6622"/>
                    <a:pt x="4165" y="6473"/>
                  </a:cubicBezTo>
                  <a:cubicBezTo>
                    <a:pt x="4562" y="6337"/>
                    <a:pt x="4958" y="6151"/>
                    <a:pt x="5318" y="5878"/>
                  </a:cubicBezTo>
                  <a:close/>
                  <a:moveTo>
                    <a:pt x="7115" y="13240"/>
                  </a:moveTo>
                  <a:cubicBezTo>
                    <a:pt x="7115" y="13253"/>
                    <a:pt x="7115" y="13253"/>
                    <a:pt x="7127" y="13265"/>
                  </a:cubicBezTo>
                  <a:cubicBezTo>
                    <a:pt x="7152" y="13377"/>
                    <a:pt x="7189" y="13501"/>
                    <a:pt x="7202" y="13625"/>
                  </a:cubicBezTo>
                  <a:cubicBezTo>
                    <a:pt x="7140" y="13625"/>
                    <a:pt x="7078" y="13649"/>
                    <a:pt x="7028" y="13699"/>
                  </a:cubicBezTo>
                  <a:cubicBezTo>
                    <a:pt x="7003" y="13674"/>
                    <a:pt x="6966" y="13625"/>
                    <a:pt x="6941" y="13587"/>
                  </a:cubicBezTo>
                  <a:cubicBezTo>
                    <a:pt x="7016" y="13563"/>
                    <a:pt x="7065" y="13513"/>
                    <a:pt x="7078" y="13426"/>
                  </a:cubicBezTo>
                  <a:cubicBezTo>
                    <a:pt x="7090" y="13364"/>
                    <a:pt x="7090" y="13302"/>
                    <a:pt x="7115" y="13240"/>
                  </a:cubicBezTo>
                  <a:close/>
                  <a:moveTo>
                    <a:pt x="3706" y="6622"/>
                  </a:moveTo>
                  <a:cubicBezTo>
                    <a:pt x="3706" y="6634"/>
                    <a:pt x="3719" y="6647"/>
                    <a:pt x="3719" y="6671"/>
                  </a:cubicBezTo>
                  <a:cubicBezTo>
                    <a:pt x="3645" y="6696"/>
                    <a:pt x="3595" y="6758"/>
                    <a:pt x="3620" y="6870"/>
                  </a:cubicBezTo>
                  <a:cubicBezTo>
                    <a:pt x="3620" y="6882"/>
                    <a:pt x="3645" y="6894"/>
                    <a:pt x="3645" y="6919"/>
                  </a:cubicBezTo>
                  <a:cubicBezTo>
                    <a:pt x="3558" y="6944"/>
                    <a:pt x="3521" y="7018"/>
                    <a:pt x="3521" y="7130"/>
                  </a:cubicBezTo>
                  <a:cubicBezTo>
                    <a:pt x="3645" y="9373"/>
                    <a:pt x="3459" y="11604"/>
                    <a:pt x="2938" y="13773"/>
                  </a:cubicBezTo>
                  <a:cubicBezTo>
                    <a:pt x="2653" y="12125"/>
                    <a:pt x="2256" y="10452"/>
                    <a:pt x="1934" y="8816"/>
                  </a:cubicBezTo>
                  <a:cubicBezTo>
                    <a:pt x="1934" y="8809"/>
                    <a:pt x="1928" y="8806"/>
                    <a:pt x="1922" y="8806"/>
                  </a:cubicBezTo>
                  <a:cubicBezTo>
                    <a:pt x="1916" y="8806"/>
                    <a:pt x="1909" y="8809"/>
                    <a:pt x="1909" y="8816"/>
                  </a:cubicBezTo>
                  <a:cubicBezTo>
                    <a:pt x="1872" y="9956"/>
                    <a:pt x="1971" y="11158"/>
                    <a:pt x="2157" y="12373"/>
                  </a:cubicBezTo>
                  <a:cubicBezTo>
                    <a:pt x="1637" y="10799"/>
                    <a:pt x="819" y="9113"/>
                    <a:pt x="1005" y="7477"/>
                  </a:cubicBezTo>
                  <a:cubicBezTo>
                    <a:pt x="1005" y="7458"/>
                    <a:pt x="992" y="7449"/>
                    <a:pt x="978" y="7449"/>
                  </a:cubicBezTo>
                  <a:cubicBezTo>
                    <a:pt x="964" y="7449"/>
                    <a:pt x="949" y="7458"/>
                    <a:pt x="943" y="7477"/>
                  </a:cubicBezTo>
                  <a:cubicBezTo>
                    <a:pt x="757" y="8171"/>
                    <a:pt x="781" y="8865"/>
                    <a:pt x="905" y="9559"/>
                  </a:cubicBezTo>
                  <a:cubicBezTo>
                    <a:pt x="719" y="8927"/>
                    <a:pt x="521" y="8233"/>
                    <a:pt x="707" y="7651"/>
                  </a:cubicBezTo>
                  <a:cubicBezTo>
                    <a:pt x="881" y="7118"/>
                    <a:pt x="1438" y="7006"/>
                    <a:pt x="1934" y="6932"/>
                  </a:cubicBezTo>
                  <a:cubicBezTo>
                    <a:pt x="2541" y="6833"/>
                    <a:pt x="3124" y="6758"/>
                    <a:pt x="3706" y="6622"/>
                  </a:cubicBezTo>
                  <a:close/>
                  <a:moveTo>
                    <a:pt x="7251" y="15496"/>
                  </a:moveTo>
                  <a:cubicBezTo>
                    <a:pt x="7276" y="15508"/>
                    <a:pt x="7326" y="15508"/>
                    <a:pt x="7363" y="15533"/>
                  </a:cubicBezTo>
                  <a:cubicBezTo>
                    <a:pt x="7388" y="15546"/>
                    <a:pt x="7400" y="15546"/>
                    <a:pt x="7437" y="15546"/>
                  </a:cubicBezTo>
                  <a:lnTo>
                    <a:pt x="7524" y="15632"/>
                  </a:lnTo>
                  <a:cubicBezTo>
                    <a:pt x="7561" y="15670"/>
                    <a:pt x="7611" y="15682"/>
                    <a:pt x="7635" y="15694"/>
                  </a:cubicBezTo>
                  <a:lnTo>
                    <a:pt x="7611" y="15732"/>
                  </a:lnTo>
                  <a:cubicBezTo>
                    <a:pt x="7499" y="15657"/>
                    <a:pt x="7375" y="15570"/>
                    <a:pt x="7251" y="15496"/>
                  </a:cubicBezTo>
                  <a:close/>
                  <a:moveTo>
                    <a:pt x="3434" y="15595"/>
                  </a:moveTo>
                  <a:cubicBezTo>
                    <a:pt x="3434" y="15608"/>
                    <a:pt x="3434" y="15608"/>
                    <a:pt x="3459" y="15620"/>
                  </a:cubicBezTo>
                  <a:cubicBezTo>
                    <a:pt x="3397" y="15670"/>
                    <a:pt x="3335" y="15694"/>
                    <a:pt x="3273" y="15744"/>
                  </a:cubicBezTo>
                  <a:cubicBezTo>
                    <a:pt x="3248" y="15732"/>
                    <a:pt x="3248" y="15719"/>
                    <a:pt x="3248" y="15682"/>
                  </a:cubicBezTo>
                  <a:cubicBezTo>
                    <a:pt x="3273" y="15682"/>
                    <a:pt x="3285" y="15682"/>
                    <a:pt x="3297" y="15670"/>
                  </a:cubicBezTo>
                  <a:cubicBezTo>
                    <a:pt x="3347" y="15632"/>
                    <a:pt x="3397" y="15620"/>
                    <a:pt x="3434" y="15595"/>
                  </a:cubicBezTo>
                  <a:close/>
                  <a:moveTo>
                    <a:pt x="5604" y="15562"/>
                  </a:moveTo>
                  <a:cubicBezTo>
                    <a:pt x="6135" y="15562"/>
                    <a:pt x="6676" y="15658"/>
                    <a:pt x="7189" y="15806"/>
                  </a:cubicBezTo>
                  <a:cubicBezTo>
                    <a:pt x="7152" y="15831"/>
                    <a:pt x="7127" y="15868"/>
                    <a:pt x="7115" y="15893"/>
                  </a:cubicBezTo>
                  <a:cubicBezTo>
                    <a:pt x="6691" y="15855"/>
                    <a:pt x="6274" y="15831"/>
                    <a:pt x="5859" y="15831"/>
                  </a:cubicBezTo>
                  <a:cubicBezTo>
                    <a:pt x="5330" y="15831"/>
                    <a:pt x="4805" y="15870"/>
                    <a:pt x="4277" y="15967"/>
                  </a:cubicBezTo>
                  <a:cubicBezTo>
                    <a:pt x="4116" y="15967"/>
                    <a:pt x="3979" y="15979"/>
                    <a:pt x="3843" y="16029"/>
                  </a:cubicBezTo>
                  <a:cubicBezTo>
                    <a:pt x="4372" y="15694"/>
                    <a:pt x="4980" y="15562"/>
                    <a:pt x="5604" y="15562"/>
                  </a:cubicBezTo>
                  <a:close/>
                  <a:moveTo>
                    <a:pt x="3062" y="18272"/>
                  </a:moveTo>
                  <a:cubicBezTo>
                    <a:pt x="3285" y="19190"/>
                    <a:pt x="3868" y="20008"/>
                    <a:pt x="3186" y="20888"/>
                  </a:cubicBezTo>
                  <a:cubicBezTo>
                    <a:pt x="2541" y="21730"/>
                    <a:pt x="1649" y="22263"/>
                    <a:pt x="955" y="23044"/>
                  </a:cubicBezTo>
                  <a:cubicBezTo>
                    <a:pt x="930" y="23069"/>
                    <a:pt x="918" y="23106"/>
                    <a:pt x="918" y="23131"/>
                  </a:cubicBezTo>
                  <a:lnTo>
                    <a:pt x="868" y="22486"/>
                  </a:lnTo>
                  <a:cubicBezTo>
                    <a:pt x="806" y="21743"/>
                    <a:pt x="397" y="20317"/>
                    <a:pt x="1116" y="19846"/>
                  </a:cubicBezTo>
                  <a:cubicBezTo>
                    <a:pt x="1798" y="19413"/>
                    <a:pt x="2603" y="18954"/>
                    <a:pt x="3062" y="18272"/>
                  </a:cubicBezTo>
                  <a:close/>
                  <a:moveTo>
                    <a:pt x="2814" y="44375"/>
                  </a:moveTo>
                  <a:cubicBezTo>
                    <a:pt x="3054" y="44414"/>
                    <a:pt x="3294" y="44432"/>
                    <a:pt x="3532" y="44432"/>
                  </a:cubicBezTo>
                  <a:cubicBezTo>
                    <a:pt x="3749" y="44432"/>
                    <a:pt x="3965" y="44417"/>
                    <a:pt x="4177" y="44387"/>
                  </a:cubicBezTo>
                  <a:lnTo>
                    <a:pt x="4177" y="44387"/>
                  </a:lnTo>
                  <a:cubicBezTo>
                    <a:pt x="3979" y="45973"/>
                    <a:pt x="4239" y="47572"/>
                    <a:pt x="4351" y="49159"/>
                  </a:cubicBezTo>
                  <a:cubicBezTo>
                    <a:pt x="4270" y="49150"/>
                    <a:pt x="4179" y="49146"/>
                    <a:pt x="4080" y="49146"/>
                  </a:cubicBezTo>
                  <a:cubicBezTo>
                    <a:pt x="3741" y="49146"/>
                    <a:pt x="3318" y="49201"/>
                    <a:pt x="2963" y="49345"/>
                  </a:cubicBezTo>
                  <a:cubicBezTo>
                    <a:pt x="2988" y="47709"/>
                    <a:pt x="2926" y="46048"/>
                    <a:pt x="2789" y="44412"/>
                  </a:cubicBezTo>
                  <a:lnTo>
                    <a:pt x="2814" y="44375"/>
                  </a:lnTo>
                  <a:close/>
                  <a:moveTo>
                    <a:pt x="4376" y="49655"/>
                  </a:moveTo>
                  <a:cubicBezTo>
                    <a:pt x="4401" y="49865"/>
                    <a:pt x="4401" y="50076"/>
                    <a:pt x="4401" y="50274"/>
                  </a:cubicBezTo>
                  <a:cubicBezTo>
                    <a:pt x="4401" y="50830"/>
                    <a:pt x="4344" y="51103"/>
                    <a:pt x="4004" y="51103"/>
                  </a:cubicBezTo>
                  <a:cubicBezTo>
                    <a:pt x="3866" y="51103"/>
                    <a:pt x="3681" y="51058"/>
                    <a:pt x="3434" y="50968"/>
                  </a:cubicBezTo>
                  <a:cubicBezTo>
                    <a:pt x="2108" y="50510"/>
                    <a:pt x="2194" y="50200"/>
                    <a:pt x="2541" y="50026"/>
                  </a:cubicBezTo>
                  <a:lnTo>
                    <a:pt x="2541" y="50026"/>
                  </a:lnTo>
                  <a:lnTo>
                    <a:pt x="2541" y="50088"/>
                  </a:lnTo>
                  <a:cubicBezTo>
                    <a:pt x="2541" y="50219"/>
                    <a:pt x="2641" y="50284"/>
                    <a:pt x="2740" y="50284"/>
                  </a:cubicBezTo>
                  <a:cubicBezTo>
                    <a:pt x="2839" y="50284"/>
                    <a:pt x="2938" y="50219"/>
                    <a:pt x="2938" y="50088"/>
                  </a:cubicBezTo>
                  <a:lnTo>
                    <a:pt x="2938" y="49890"/>
                  </a:lnTo>
                  <a:cubicBezTo>
                    <a:pt x="3037" y="49865"/>
                    <a:pt x="3124" y="49840"/>
                    <a:pt x="3186" y="49840"/>
                  </a:cubicBezTo>
                  <a:cubicBezTo>
                    <a:pt x="3595" y="49779"/>
                    <a:pt x="3992" y="49779"/>
                    <a:pt x="4376" y="49655"/>
                  </a:cubicBezTo>
                  <a:close/>
                  <a:moveTo>
                    <a:pt x="3577" y="0"/>
                  </a:moveTo>
                  <a:cubicBezTo>
                    <a:pt x="2838" y="0"/>
                    <a:pt x="2763" y="1561"/>
                    <a:pt x="2814" y="2222"/>
                  </a:cubicBezTo>
                  <a:cubicBezTo>
                    <a:pt x="2888" y="3300"/>
                    <a:pt x="3074" y="4366"/>
                    <a:pt x="3322" y="5420"/>
                  </a:cubicBezTo>
                  <a:cubicBezTo>
                    <a:pt x="3384" y="5643"/>
                    <a:pt x="3434" y="5953"/>
                    <a:pt x="3508" y="6250"/>
                  </a:cubicBezTo>
                  <a:cubicBezTo>
                    <a:pt x="3186" y="6312"/>
                    <a:pt x="2864" y="6349"/>
                    <a:pt x="2517" y="6386"/>
                  </a:cubicBezTo>
                  <a:cubicBezTo>
                    <a:pt x="1984" y="6436"/>
                    <a:pt x="1364" y="6448"/>
                    <a:pt x="868" y="6709"/>
                  </a:cubicBezTo>
                  <a:cubicBezTo>
                    <a:pt x="125" y="7080"/>
                    <a:pt x="1" y="7836"/>
                    <a:pt x="100" y="8617"/>
                  </a:cubicBezTo>
                  <a:cubicBezTo>
                    <a:pt x="13" y="10774"/>
                    <a:pt x="410" y="12943"/>
                    <a:pt x="658" y="15075"/>
                  </a:cubicBezTo>
                  <a:cubicBezTo>
                    <a:pt x="689" y="15273"/>
                    <a:pt x="861" y="16845"/>
                    <a:pt x="1307" y="16845"/>
                  </a:cubicBezTo>
                  <a:cubicBezTo>
                    <a:pt x="1391" y="16845"/>
                    <a:pt x="1484" y="16790"/>
                    <a:pt x="1587" y="16661"/>
                  </a:cubicBezTo>
                  <a:cubicBezTo>
                    <a:pt x="1744" y="16528"/>
                    <a:pt x="1701" y="16314"/>
                    <a:pt x="1550" y="16314"/>
                  </a:cubicBezTo>
                  <a:cubicBezTo>
                    <a:pt x="1548" y="16314"/>
                    <a:pt x="1546" y="16314"/>
                    <a:pt x="1544" y="16314"/>
                  </a:cubicBezTo>
                  <a:lnTo>
                    <a:pt x="1544" y="16314"/>
                  </a:lnTo>
                  <a:cubicBezTo>
                    <a:pt x="1562" y="16313"/>
                    <a:pt x="1577" y="16312"/>
                    <a:pt x="1590" y="16312"/>
                  </a:cubicBezTo>
                  <a:cubicBezTo>
                    <a:pt x="1606" y="16312"/>
                    <a:pt x="1618" y="16313"/>
                    <a:pt x="1627" y="16313"/>
                  </a:cubicBezTo>
                  <a:cubicBezTo>
                    <a:pt x="1689" y="16313"/>
                    <a:pt x="1608" y="16294"/>
                    <a:pt x="1550" y="16004"/>
                  </a:cubicBezTo>
                  <a:lnTo>
                    <a:pt x="1401" y="15261"/>
                  </a:lnTo>
                  <a:cubicBezTo>
                    <a:pt x="1327" y="14653"/>
                    <a:pt x="1265" y="14058"/>
                    <a:pt x="1190" y="13451"/>
                  </a:cubicBezTo>
                  <a:cubicBezTo>
                    <a:pt x="1067" y="12474"/>
                    <a:pt x="931" y="11510"/>
                    <a:pt x="770" y="10521"/>
                  </a:cubicBezTo>
                  <a:lnTo>
                    <a:pt x="770" y="10521"/>
                  </a:lnTo>
                  <a:cubicBezTo>
                    <a:pt x="773" y="10531"/>
                    <a:pt x="781" y="10541"/>
                    <a:pt x="781" y="10551"/>
                  </a:cubicBezTo>
                  <a:cubicBezTo>
                    <a:pt x="812" y="10629"/>
                    <a:pt x="877" y="10661"/>
                    <a:pt x="947" y="10661"/>
                  </a:cubicBezTo>
                  <a:cubicBezTo>
                    <a:pt x="1020" y="10661"/>
                    <a:pt x="1096" y="10626"/>
                    <a:pt x="1141" y="10576"/>
                  </a:cubicBezTo>
                  <a:cubicBezTo>
                    <a:pt x="1314" y="11171"/>
                    <a:pt x="1513" y="11765"/>
                    <a:pt x="1674" y="12348"/>
                  </a:cubicBezTo>
                  <a:cubicBezTo>
                    <a:pt x="1959" y="13389"/>
                    <a:pt x="2232" y="14443"/>
                    <a:pt x="2455" y="15484"/>
                  </a:cubicBezTo>
                  <a:cubicBezTo>
                    <a:pt x="2430" y="15570"/>
                    <a:pt x="2455" y="15670"/>
                    <a:pt x="2504" y="15719"/>
                  </a:cubicBezTo>
                  <a:cubicBezTo>
                    <a:pt x="2554" y="15942"/>
                    <a:pt x="2603" y="16178"/>
                    <a:pt x="2665" y="16413"/>
                  </a:cubicBezTo>
                  <a:cubicBezTo>
                    <a:pt x="2517" y="16550"/>
                    <a:pt x="2579" y="16810"/>
                    <a:pt x="2752" y="16859"/>
                  </a:cubicBezTo>
                  <a:cubicBezTo>
                    <a:pt x="2814" y="17169"/>
                    <a:pt x="2876" y="17467"/>
                    <a:pt x="2926" y="17777"/>
                  </a:cubicBezTo>
                  <a:cubicBezTo>
                    <a:pt x="2182" y="18855"/>
                    <a:pt x="137" y="19078"/>
                    <a:pt x="199" y="20367"/>
                  </a:cubicBezTo>
                  <a:cubicBezTo>
                    <a:pt x="286" y="22387"/>
                    <a:pt x="434" y="24408"/>
                    <a:pt x="658" y="26415"/>
                  </a:cubicBezTo>
                  <a:cubicBezTo>
                    <a:pt x="1029" y="29861"/>
                    <a:pt x="1550" y="33344"/>
                    <a:pt x="2541" y="36678"/>
                  </a:cubicBezTo>
                  <a:lnTo>
                    <a:pt x="2517" y="36665"/>
                  </a:lnTo>
                  <a:cubicBezTo>
                    <a:pt x="2452" y="36609"/>
                    <a:pt x="2372" y="36582"/>
                    <a:pt x="2294" y="36582"/>
                  </a:cubicBezTo>
                  <a:cubicBezTo>
                    <a:pt x="2135" y="36582"/>
                    <a:pt x="1984" y="36693"/>
                    <a:pt x="1984" y="36876"/>
                  </a:cubicBezTo>
                  <a:cubicBezTo>
                    <a:pt x="1984" y="37508"/>
                    <a:pt x="1996" y="38116"/>
                    <a:pt x="2120" y="38723"/>
                  </a:cubicBezTo>
                  <a:lnTo>
                    <a:pt x="2108" y="38723"/>
                  </a:lnTo>
                  <a:cubicBezTo>
                    <a:pt x="2080" y="38714"/>
                    <a:pt x="2052" y="38709"/>
                    <a:pt x="2022" y="38709"/>
                  </a:cubicBezTo>
                  <a:cubicBezTo>
                    <a:pt x="1855" y="38709"/>
                    <a:pt x="1677" y="38853"/>
                    <a:pt x="1699" y="39033"/>
                  </a:cubicBezTo>
                  <a:cubicBezTo>
                    <a:pt x="1872" y="40594"/>
                    <a:pt x="1451" y="42106"/>
                    <a:pt x="1959" y="43569"/>
                  </a:cubicBezTo>
                  <a:cubicBezTo>
                    <a:pt x="1835" y="43532"/>
                    <a:pt x="1748" y="43519"/>
                    <a:pt x="1686" y="43507"/>
                  </a:cubicBezTo>
                  <a:cubicBezTo>
                    <a:pt x="1670" y="43504"/>
                    <a:pt x="1655" y="43502"/>
                    <a:pt x="1640" y="43502"/>
                  </a:cubicBezTo>
                  <a:cubicBezTo>
                    <a:pt x="1416" y="43502"/>
                    <a:pt x="1268" y="43825"/>
                    <a:pt x="1500" y="43941"/>
                  </a:cubicBezTo>
                  <a:cubicBezTo>
                    <a:pt x="1748" y="44065"/>
                    <a:pt x="1996" y="44152"/>
                    <a:pt x="2256" y="44238"/>
                  </a:cubicBezTo>
                  <a:cubicBezTo>
                    <a:pt x="2269" y="44251"/>
                    <a:pt x="2269" y="44288"/>
                    <a:pt x="2294" y="44300"/>
                  </a:cubicBezTo>
                  <a:cubicBezTo>
                    <a:pt x="2359" y="44412"/>
                    <a:pt x="2452" y="44447"/>
                    <a:pt x="2541" y="44447"/>
                  </a:cubicBezTo>
                  <a:cubicBezTo>
                    <a:pt x="2571" y="44447"/>
                    <a:pt x="2600" y="44443"/>
                    <a:pt x="2628" y="44437"/>
                  </a:cubicBezTo>
                  <a:lnTo>
                    <a:pt x="2628" y="44437"/>
                  </a:lnTo>
                  <a:cubicBezTo>
                    <a:pt x="2492" y="46122"/>
                    <a:pt x="2442" y="47845"/>
                    <a:pt x="2479" y="49543"/>
                  </a:cubicBezTo>
                  <a:cubicBezTo>
                    <a:pt x="2269" y="49704"/>
                    <a:pt x="2157" y="49902"/>
                    <a:pt x="2132" y="50150"/>
                  </a:cubicBezTo>
                  <a:cubicBezTo>
                    <a:pt x="2071" y="51207"/>
                    <a:pt x="3180" y="51542"/>
                    <a:pt x="4105" y="51542"/>
                  </a:cubicBezTo>
                  <a:cubicBezTo>
                    <a:pt x="4299" y="51542"/>
                    <a:pt x="4484" y="51527"/>
                    <a:pt x="4648" y="51501"/>
                  </a:cubicBezTo>
                  <a:cubicBezTo>
                    <a:pt x="4748" y="51489"/>
                    <a:pt x="4834" y="51365"/>
                    <a:pt x="4834" y="51253"/>
                  </a:cubicBezTo>
                  <a:cubicBezTo>
                    <a:pt x="4872" y="48961"/>
                    <a:pt x="4549" y="46618"/>
                    <a:pt x="4401" y="44325"/>
                  </a:cubicBezTo>
                  <a:cubicBezTo>
                    <a:pt x="4438" y="44325"/>
                    <a:pt x="4487" y="44313"/>
                    <a:pt x="4537" y="44300"/>
                  </a:cubicBezTo>
                  <a:lnTo>
                    <a:pt x="4537" y="44300"/>
                  </a:lnTo>
                  <a:cubicBezTo>
                    <a:pt x="4537" y="44313"/>
                    <a:pt x="4525" y="44325"/>
                    <a:pt x="4525" y="44337"/>
                  </a:cubicBezTo>
                  <a:cubicBezTo>
                    <a:pt x="4475" y="44461"/>
                    <a:pt x="4599" y="44585"/>
                    <a:pt x="4723" y="44585"/>
                  </a:cubicBezTo>
                  <a:lnTo>
                    <a:pt x="4859" y="44585"/>
                  </a:lnTo>
                  <a:cubicBezTo>
                    <a:pt x="4983" y="44585"/>
                    <a:pt x="5070" y="44499"/>
                    <a:pt x="5070" y="44387"/>
                  </a:cubicBezTo>
                  <a:cubicBezTo>
                    <a:pt x="5070" y="44313"/>
                    <a:pt x="5082" y="44238"/>
                    <a:pt x="5082" y="44152"/>
                  </a:cubicBezTo>
                  <a:cubicBezTo>
                    <a:pt x="5144" y="44127"/>
                    <a:pt x="5194" y="44065"/>
                    <a:pt x="5169" y="43990"/>
                  </a:cubicBezTo>
                  <a:cubicBezTo>
                    <a:pt x="5157" y="43842"/>
                    <a:pt x="5157" y="43718"/>
                    <a:pt x="5144" y="43581"/>
                  </a:cubicBezTo>
                  <a:cubicBezTo>
                    <a:pt x="5144" y="43569"/>
                    <a:pt x="5144" y="43532"/>
                    <a:pt x="5132" y="43519"/>
                  </a:cubicBezTo>
                  <a:cubicBezTo>
                    <a:pt x="5405" y="40272"/>
                    <a:pt x="5541" y="37012"/>
                    <a:pt x="6086" y="33778"/>
                  </a:cubicBezTo>
                  <a:cubicBezTo>
                    <a:pt x="6086" y="33750"/>
                    <a:pt x="6071" y="33734"/>
                    <a:pt x="6055" y="33734"/>
                  </a:cubicBezTo>
                  <a:cubicBezTo>
                    <a:pt x="6042" y="33734"/>
                    <a:pt x="6030" y="33743"/>
                    <a:pt x="6024" y="33765"/>
                  </a:cubicBezTo>
                  <a:cubicBezTo>
                    <a:pt x="5417" y="35909"/>
                    <a:pt x="5144" y="38116"/>
                    <a:pt x="4958" y="40347"/>
                  </a:cubicBezTo>
                  <a:cubicBezTo>
                    <a:pt x="4859" y="41487"/>
                    <a:pt x="4735" y="42652"/>
                    <a:pt x="4673" y="43805"/>
                  </a:cubicBezTo>
                  <a:cubicBezTo>
                    <a:pt x="4599" y="43842"/>
                    <a:pt x="4512" y="43879"/>
                    <a:pt x="4376" y="43891"/>
                  </a:cubicBezTo>
                  <a:cubicBezTo>
                    <a:pt x="4376" y="43829"/>
                    <a:pt x="4363" y="43767"/>
                    <a:pt x="4363" y="43705"/>
                  </a:cubicBezTo>
                  <a:cubicBezTo>
                    <a:pt x="4363" y="43671"/>
                    <a:pt x="4337" y="43652"/>
                    <a:pt x="4309" y="43652"/>
                  </a:cubicBezTo>
                  <a:cubicBezTo>
                    <a:pt x="4287" y="43652"/>
                    <a:pt x="4263" y="43665"/>
                    <a:pt x="4252" y="43693"/>
                  </a:cubicBezTo>
                  <a:cubicBezTo>
                    <a:pt x="4239" y="43767"/>
                    <a:pt x="4227" y="43829"/>
                    <a:pt x="4215" y="43904"/>
                  </a:cubicBezTo>
                  <a:cubicBezTo>
                    <a:pt x="4170" y="43906"/>
                    <a:pt x="4125" y="43907"/>
                    <a:pt x="4077" y="43907"/>
                  </a:cubicBezTo>
                  <a:cubicBezTo>
                    <a:pt x="3674" y="43907"/>
                    <a:pt x="3171" y="43818"/>
                    <a:pt x="2727" y="43718"/>
                  </a:cubicBezTo>
                  <a:cubicBezTo>
                    <a:pt x="2132" y="42292"/>
                    <a:pt x="2442" y="40904"/>
                    <a:pt x="2368" y="39429"/>
                  </a:cubicBezTo>
                  <a:cubicBezTo>
                    <a:pt x="2405" y="39429"/>
                    <a:pt x="2430" y="39442"/>
                    <a:pt x="2467" y="39442"/>
                  </a:cubicBezTo>
                  <a:cubicBezTo>
                    <a:pt x="2492" y="39447"/>
                    <a:pt x="2516" y="39450"/>
                    <a:pt x="2541" y="39450"/>
                  </a:cubicBezTo>
                  <a:cubicBezTo>
                    <a:pt x="2738" y="39450"/>
                    <a:pt x="2917" y="39278"/>
                    <a:pt x="2851" y="39058"/>
                  </a:cubicBezTo>
                  <a:cubicBezTo>
                    <a:pt x="2690" y="38599"/>
                    <a:pt x="2628" y="38128"/>
                    <a:pt x="2603" y="37669"/>
                  </a:cubicBezTo>
                  <a:lnTo>
                    <a:pt x="2603" y="37669"/>
                  </a:lnTo>
                  <a:cubicBezTo>
                    <a:pt x="2752" y="37830"/>
                    <a:pt x="2901" y="38041"/>
                    <a:pt x="3037" y="38252"/>
                  </a:cubicBezTo>
                  <a:cubicBezTo>
                    <a:pt x="3106" y="38372"/>
                    <a:pt x="3219" y="38424"/>
                    <a:pt x="3332" y="38424"/>
                  </a:cubicBezTo>
                  <a:cubicBezTo>
                    <a:pt x="3547" y="38424"/>
                    <a:pt x="3763" y="38239"/>
                    <a:pt x="3682" y="37979"/>
                  </a:cubicBezTo>
                  <a:cubicBezTo>
                    <a:pt x="2356" y="33914"/>
                    <a:pt x="1550" y="29749"/>
                    <a:pt x="1079" y="25498"/>
                  </a:cubicBezTo>
                  <a:cubicBezTo>
                    <a:pt x="1005" y="24755"/>
                    <a:pt x="930" y="23999"/>
                    <a:pt x="856" y="23255"/>
                  </a:cubicBezTo>
                  <a:lnTo>
                    <a:pt x="856" y="23255"/>
                  </a:lnTo>
                  <a:cubicBezTo>
                    <a:pt x="883" y="23335"/>
                    <a:pt x="967" y="23396"/>
                    <a:pt x="1064" y="23396"/>
                  </a:cubicBezTo>
                  <a:cubicBezTo>
                    <a:pt x="1101" y="23396"/>
                    <a:pt x="1140" y="23387"/>
                    <a:pt x="1178" y="23366"/>
                  </a:cubicBezTo>
                  <a:cubicBezTo>
                    <a:pt x="2095" y="22809"/>
                    <a:pt x="3198" y="21830"/>
                    <a:pt x="3719" y="20875"/>
                  </a:cubicBezTo>
                  <a:cubicBezTo>
                    <a:pt x="4351" y="19661"/>
                    <a:pt x="3421" y="18954"/>
                    <a:pt x="3248" y="17814"/>
                  </a:cubicBezTo>
                  <a:lnTo>
                    <a:pt x="3248" y="17789"/>
                  </a:lnTo>
                  <a:lnTo>
                    <a:pt x="3248" y="17727"/>
                  </a:lnTo>
                  <a:cubicBezTo>
                    <a:pt x="3285" y="17628"/>
                    <a:pt x="3310" y="17529"/>
                    <a:pt x="3347" y="17417"/>
                  </a:cubicBezTo>
                  <a:lnTo>
                    <a:pt x="3347" y="17405"/>
                  </a:lnTo>
                  <a:cubicBezTo>
                    <a:pt x="3372" y="17405"/>
                    <a:pt x="3409" y="17380"/>
                    <a:pt x="3434" y="17380"/>
                  </a:cubicBezTo>
                  <a:cubicBezTo>
                    <a:pt x="3738" y="17269"/>
                    <a:pt x="4066" y="17240"/>
                    <a:pt x="4386" y="17240"/>
                  </a:cubicBezTo>
                  <a:cubicBezTo>
                    <a:pt x="4457" y="17240"/>
                    <a:pt x="4529" y="17241"/>
                    <a:pt x="4599" y="17244"/>
                  </a:cubicBezTo>
                  <a:cubicBezTo>
                    <a:pt x="4936" y="17267"/>
                    <a:pt x="5366" y="17365"/>
                    <a:pt x="5760" y="17365"/>
                  </a:cubicBezTo>
                  <a:cubicBezTo>
                    <a:pt x="5989" y="17365"/>
                    <a:pt x="6206" y="17332"/>
                    <a:pt x="6384" y="17231"/>
                  </a:cubicBezTo>
                  <a:cubicBezTo>
                    <a:pt x="6508" y="17157"/>
                    <a:pt x="6446" y="16971"/>
                    <a:pt x="6297" y="16971"/>
                  </a:cubicBezTo>
                  <a:cubicBezTo>
                    <a:pt x="5851" y="16946"/>
                    <a:pt x="5405" y="16859"/>
                    <a:pt x="4946" y="16810"/>
                  </a:cubicBezTo>
                  <a:cubicBezTo>
                    <a:pt x="5479" y="16686"/>
                    <a:pt x="5987" y="16612"/>
                    <a:pt x="6532" y="16599"/>
                  </a:cubicBezTo>
                  <a:lnTo>
                    <a:pt x="6532" y="16599"/>
                  </a:lnTo>
                  <a:cubicBezTo>
                    <a:pt x="6508" y="16636"/>
                    <a:pt x="6458" y="16674"/>
                    <a:pt x="6421" y="16723"/>
                  </a:cubicBezTo>
                  <a:cubicBezTo>
                    <a:pt x="6308" y="16847"/>
                    <a:pt x="6390" y="17052"/>
                    <a:pt x="6554" y="17052"/>
                  </a:cubicBezTo>
                  <a:cubicBezTo>
                    <a:pt x="6571" y="17052"/>
                    <a:pt x="6588" y="17050"/>
                    <a:pt x="6607" y="17045"/>
                  </a:cubicBezTo>
                  <a:cubicBezTo>
                    <a:pt x="7809" y="16760"/>
                    <a:pt x="8639" y="15744"/>
                    <a:pt x="8875" y="14616"/>
                  </a:cubicBezTo>
                  <a:cubicBezTo>
                    <a:pt x="8999" y="14591"/>
                    <a:pt x="9086" y="14517"/>
                    <a:pt x="9073" y="14368"/>
                  </a:cubicBezTo>
                  <a:cubicBezTo>
                    <a:pt x="9061" y="14219"/>
                    <a:pt x="9048" y="14108"/>
                    <a:pt x="9011" y="13959"/>
                  </a:cubicBezTo>
                  <a:cubicBezTo>
                    <a:pt x="9061" y="13910"/>
                    <a:pt x="9086" y="13860"/>
                    <a:pt x="9073" y="13773"/>
                  </a:cubicBezTo>
                  <a:cubicBezTo>
                    <a:pt x="8986" y="13054"/>
                    <a:pt x="8763" y="12385"/>
                    <a:pt x="8454" y="11716"/>
                  </a:cubicBezTo>
                  <a:cubicBezTo>
                    <a:pt x="8441" y="11666"/>
                    <a:pt x="8392" y="11641"/>
                    <a:pt x="8367" y="11629"/>
                  </a:cubicBezTo>
                  <a:cubicBezTo>
                    <a:pt x="8206" y="11183"/>
                    <a:pt x="8069" y="10749"/>
                    <a:pt x="7933" y="10315"/>
                  </a:cubicBezTo>
                  <a:cubicBezTo>
                    <a:pt x="7834" y="9993"/>
                    <a:pt x="7747" y="9683"/>
                    <a:pt x="7660" y="9361"/>
                  </a:cubicBezTo>
                  <a:lnTo>
                    <a:pt x="7660" y="9349"/>
                  </a:lnTo>
                  <a:cubicBezTo>
                    <a:pt x="7660" y="9287"/>
                    <a:pt x="7648" y="9237"/>
                    <a:pt x="7635" y="9200"/>
                  </a:cubicBezTo>
                  <a:cubicBezTo>
                    <a:pt x="7400" y="8146"/>
                    <a:pt x="7276" y="7068"/>
                    <a:pt x="7152" y="5977"/>
                  </a:cubicBezTo>
                  <a:cubicBezTo>
                    <a:pt x="7326" y="5965"/>
                    <a:pt x="7499" y="5940"/>
                    <a:pt x="7660" y="5903"/>
                  </a:cubicBezTo>
                  <a:cubicBezTo>
                    <a:pt x="8268" y="5779"/>
                    <a:pt x="9358" y="5630"/>
                    <a:pt x="9681" y="5023"/>
                  </a:cubicBezTo>
                  <a:cubicBezTo>
                    <a:pt x="9743" y="4899"/>
                    <a:pt x="9668" y="4738"/>
                    <a:pt x="9507" y="4738"/>
                  </a:cubicBezTo>
                  <a:cubicBezTo>
                    <a:pt x="9499" y="4738"/>
                    <a:pt x="9491" y="4738"/>
                    <a:pt x="9483" y="4738"/>
                  </a:cubicBezTo>
                  <a:cubicBezTo>
                    <a:pt x="8845" y="4738"/>
                    <a:pt x="8148" y="5223"/>
                    <a:pt x="7512" y="5382"/>
                  </a:cubicBezTo>
                  <a:cubicBezTo>
                    <a:pt x="6805" y="5544"/>
                    <a:pt x="6037" y="5655"/>
                    <a:pt x="5293" y="5667"/>
                  </a:cubicBezTo>
                  <a:cubicBezTo>
                    <a:pt x="5269" y="5643"/>
                    <a:pt x="5229" y="5624"/>
                    <a:pt x="5194" y="5624"/>
                  </a:cubicBezTo>
                  <a:cubicBezTo>
                    <a:pt x="5175" y="5624"/>
                    <a:pt x="5157" y="5630"/>
                    <a:pt x="5144" y="5643"/>
                  </a:cubicBezTo>
                  <a:cubicBezTo>
                    <a:pt x="5132" y="5655"/>
                    <a:pt x="5095" y="5655"/>
                    <a:pt x="5082" y="5667"/>
                  </a:cubicBezTo>
                  <a:cubicBezTo>
                    <a:pt x="5045" y="5667"/>
                    <a:pt x="5033" y="5692"/>
                    <a:pt x="5020" y="5705"/>
                  </a:cubicBezTo>
                  <a:cubicBezTo>
                    <a:pt x="4673" y="5878"/>
                    <a:pt x="4314" y="6015"/>
                    <a:pt x="3967" y="6101"/>
                  </a:cubicBezTo>
                  <a:cubicBezTo>
                    <a:pt x="3905" y="5965"/>
                    <a:pt x="3855" y="5829"/>
                    <a:pt x="3818" y="5705"/>
                  </a:cubicBezTo>
                  <a:cubicBezTo>
                    <a:pt x="3620" y="5023"/>
                    <a:pt x="3471" y="4304"/>
                    <a:pt x="3347" y="3610"/>
                  </a:cubicBezTo>
                  <a:cubicBezTo>
                    <a:pt x="3297" y="3362"/>
                    <a:pt x="3198" y="2842"/>
                    <a:pt x="3136" y="2259"/>
                  </a:cubicBezTo>
                  <a:lnTo>
                    <a:pt x="3136" y="2259"/>
                  </a:lnTo>
                  <a:cubicBezTo>
                    <a:pt x="3186" y="2482"/>
                    <a:pt x="3285" y="2718"/>
                    <a:pt x="3347" y="2928"/>
                  </a:cubicBezTo>
                  <a:cubicBezTo>
                    <a:pt x="3347" y="2941"/>
                    <a:pt x="3322" y="2966"/>
                    <a:pt x="3322" y="2978"/>
                  </a:cubicBezTo>
                  <a:cubicBezTo>
                    <a:pt x="3310" y="3027"/>
                    <a:pt x="3359" y="3065"/>
                    <a:pt x="3409" y="3089"/>
                  </a:cubicBezTo>
                  <a:cubicBezTo>
                    <a:pt x="3533" y="3486"/>
                    <a:pt x="3669" y="3870"/>
                    <a:pt x="3818" y="4267"/>
                  </a:cubicBezTo>
                  <a:cubicBezTo>
                    <a:pt x="3984" y="4647"/>
                    <a:pt x="4299" y="5449"/>
                    <a:pt x="4827" y="5449"/>
                  </a:cubicBezTo>
                  <a:cubicBezTo>
                    <a:pt x="4850" y="5449"/>
                    <a:pt x="4873" y="5447"/>
                    <a:pt x="4896" y="5444"/>
                  </a:cubicBezTo>
                  <a:cubicBezTo>
                    <a:pt x="5566" y="5345"/>
                    <a:pt x="5776" y="4292"/>
                    <a:pt x="5764" y="3746"/>
                  </a:cubicBezTo>
                  <a:cubicBezTo>
                    <a:pt x="5752" y="3300"/>
                    <a:pt x="5702" y="2842"/>
                    <a:pt x="5578" y="2408"/>
                  </a:cubicBezTo>
                  <a:cubicBezTo>
                    <a:pt x="5528" y="2234"/>
                    <a:pt x="5516" y="2073"/>
                    <a:pt x="5355" y="1986"/>
                  </a:cubicBezTo>
                  <a:lnTo>
                    <a:pt x="5343" y="1986"/>
                  </a:lnTo>
                  <a:cubicBezTo>
                    <a:pt x="5119" y="2309"/>
                    <a:pt x="5367" y="3040"/>
                    <a:pt x="5392" y="3412"/>
                  </a:cubicBezTo>
                  <a:cubicBezTo>
                    <a:pt x="5405" y="3796"/>
                    <a:pt x="5405" y="4180"/>
                    <a:pt x="5219" y="4540"/>
                  </a:cubicBezTo>
                  <a:cubicBezTo>
                    <a:pt x="5175" y="4638"/>
                    <a:pt x="5006" y="5007"/>
                    <a:pt x="4847" y="5007"/>
                  </a:cubicBezTo>
                  <a:cubicBezTo>
                    <a:pt x="4826" y="5007"/>
                    <a:pt x="4805" y="5000"/>
                    <a:pt x="4785" y="4986"/>
                  </a:cubicBezTo>
                  <a:cubicBezTo>
                    <a:pt x="4363" y="4701"/>
                    <a:pt x="4202" y="3920"/>
                    <a:pt x="4054" y="3474"/>
                  </a:cubicBezTo>
                  <a:cubicBezTo>
                    <a:pt x="3942" y="3151"/>
                    <a:pt x="3892" y="2730"/>
                    <a:pt x="3756" y="2358"/>
                  </a:cubicBezTo>
                  <a:cubicBezTo>
                    <a:pt x="3868" y="1999"/>
                    <a:pt x="3917" y="1627"/>
                    <a:pt x="3917" y="1255"/>
                  </a:cubicBezTo>
                  <a:cubicBezTo>
                    <a:pt x="3917" y="1268"/>
                    <a:pt x="3930" y="1292"/>
                    <a:pt x="3942" y="1317"/>
                  </a:cubicBezTo>
                  <a:cubicBezTo>
                    <a:pt x="4103" y="1540"/>
                    <a:pt x="4438" y="1615"/>
                    <a:pt x="4686" y="1701"/>
                  </a:cubicBezTo>
                  <a:cubicBezTo>
                    <a:pt x="4934" y="1800"/>
                    <a:pt x="5181" y="1887"/>
                    <a:pt x="5417" y="1986"/>
                  </a:cubicBezTo>
                  <a:cubicBezTo>
                    <a:pt x="5442" y="1995"/>
                    <a:pt x="5466" y="1999"/>
                    <a:pt x="5488" y="1999"/>
                  </a:cubicBezTo>
                  <a:cubicBezTo>
                    <a:pt x="5693" y="1999"/>
                    <a:pt x="5802" y="1677"/>
                    <a:pt x="5590" y="1565"/>
                  </a:cubicBezTo>
                  <a:cubicBezTo>
                    <a:pt x="5343" y="1441"/>
                    <a:pt x="5082" y="1329"/>
                    <a:pt x="4810" y="1230"/>
                  </a:cubicBezTo>
                  <a:cubicBezTo>
                    <a:pt x="4610" y="1142"/>
                    <a:pt x="4362" y="1014"/>
                    <a:pt x="4134" y="1014"/>
                  </a:cubicBezTo>
                  <a:cubicBezTo>
                    <a:pt x="4107" y="1014"/>
                    <a:pt x="4080" y="1016"/>
                    <a:pt x="4054" y="1020"/>
                  </a:cubicBezTo>
                  <a:cubicBezTo>
                    <a:pt x="3979" y="1044"/>
                    <a:pt x="3930" y="1106"/>
                    <a:pt x="3917" y="1181"/>
                  </a:cubicBezTo>
                  <a:lnTo>
                    <a:pt x="3917" y="1131"/>
                  </a:lnTo>
                  <a:cubicBezTo>
                    <a:pt x="3917" y="1106"/>
                    <a:pt x="3899" y="1094"/>
                    <a:pt x="3880" y="1094"/>
                  </a:cubicBezTo>
                  <a:cubicBezTo>
                    <a:pt x="3861" y="1094"/>
                    <a:pt x="3843" y="1106"/>
                    <a:pt x="3843" y="1131"/>
                  </a:cubicBezTo>
                  <a:cubicBezTo>
                    <a:pt x="3806" y="1478"/>
                    <a:pt x="3744" y="1763"/>
                    <a:pt x="3657" y="2073"/>
                  </a:cubicBezTo>
                  <a:cubicBezTo>
                    <a:pt x="3607" y="1999"/>
                    <a:pt x="3558" y="1912"/>
                    <a:pt x="3508" y="1850"/>
                  </a:cubicBezTo>
                  <a:cubicBezTo>
                    <a:pt x="3469" y="1795"/>
                    <a:pt x="3418" y="1773"/>
                    <a:pt x="3365" y="1773"/>
                  </a:cubicBezTo>
                  <a:cubicBezTo>
                    <a:pt x="3251" y="1773"/>
                    <a:pt x="3132" y="1880"/>
                    <a:pt x="3124" y="1999"/>
                  </a:cubicBezTo>
                  <a:cubicBezTo>
                    <a:pt x="3071" y="1123"/>
                    <a:pt x="3164" y="228"/>
                    <a:pt x="3803" y="228"/>
                  </a:cubicBezTo>
                  <a:cubicBezTo>
                    <a:pt x="3905" y="228"/>
                    <a:pt x="4021" y="251"/>
                    <a:pt x="4153" y="301"/>
                  </a:cubicBezTo>
                  <a:lnTo>
                    <a:pt x="4165" y="301"/>
                  </a:lnTo>
                  <a:cubicBezTo>
                    <a:pt x="4748" y="388"/>
                    <a:pt x="5454" y="400"/>
                    <a:pt x="5764" y="1020"/>
                  </a:cubicBezTo>
                  <a:cubicBezTo>
                    <a:pt x="5925" y="1379"/>
                    <a:pt x="6037" y="1763"/>
                    <a:pt x="6099" y="2160"/>
                  </a:cubicBezTo>
                  <a:cubicBezTo>
                    <a:pt x="6223" y="2966"/>
                    <a:pt x="6111" y="3647"/>
                    <a:pt x="6037" y="4428"/>
                  </a:cubicBezTo>
                  <a:cubicBezTo>
                    <a:pt x="6027" y="4513"/>
                    <a:pt x="6104" y="4569"/>
                    <a:pt x="6174" y="4569"/>
                  </a:cubicBezTo>
                  <a:cubicBezTo>
                    <a:pt x="6196" y="4569"/>
                    <a:pt x="6217" y="4564"/>
                    <a:pt x="6235" y="4552"/>
                  </a:cubicBezTo>
                  <a:cubicBezTo>
                    <a:pt x="6966" y="4044"/>
                    <a:pt x="6632" y="2358"/>
                    <a:pt x="6446" y="1664"/>
                  </a:cubicBezTo>
                  <a:cubicBezTo>
                    <a:pt x="6285" y="1119"/>
                    <a:pt x="6099" y="685"/>
                    <a:pt x="5665" y="301"/>
                  </a:cubicBezTo>
                  <a:cubicBezTo>
                    <a:pt x="5503" y="149"/>
                    <a:pt x="5290" y="99"/>
                    <a:pt x="5065" y="99"/>
                  </a:cubicBezTo>
                  <a:cubicBezTo>
                    <a:pt x="4756" y="99"/>
                    <a:pt x="4423" y="194"/>
                    <a:pt x="4165" y="251"/>
                  </a:cubicBezTo>
                  <a:cubicBezTo>
                    <a:pt x="3933" y="75"/>
                    <a:pt x="3739" y="0"/>
                    <a:pt x="357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114471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73"/>
        <p:cNvGrpSpPr/>
        <p:nvPr/>
      </p:nvGrpSpPr>
      <p:grpSpPr>
        <a:xfrm>
          <a:off x="0" y="0"/>
          <a:ext cx="0" cy="0"/>
          <a:chOff x="0" y="0"/>
          <a:chExt cx="0" cy="0"/>
        </a:xfrm>
      </p:grpSpPr>
      <p:sp>
        <p:nvSpPr>
          <p:cNvPr id="774" name="Google Shape;774;p41"/>
          <p:cNvSpPr txBox="1">
            <a:spLocks noGrp="1"/>
          </p:cNvSpPr>
          <p:nvPr>
            <p:ph type="title"/>
          </p:nvPr>
        </p:nvSpPr>
        <p:spPr>
          <a:xfrm>
            <a:off x="799447" y="416704"/>
            <a:ext cx="7717500" cy="5745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pl-PL" dirty="0"/>
              <a:t>VIA MONTE NAPOLEONE</a:t>
            </a:r>
            <a:endParaRPr dirty="0">
              <a:solidFill>
                <a:schemeClr val="lt2"/>
              </a:solidFill>
            </a:endParaRPr>
          </a:p>
        </p:txBody>
      </p:sp>
      <p:sp>
        <p:nvSpPr>
          <p:cNvPr id="776" name="Google Shape;776;p41"/>
          <p:cNvSpPr txBox="1">
            <a:spLocks noGrp="1"/>
          </p:cNvSpPr>
          <p:nvPr>
            <p:ph type="subTitle" idx="2"/>
          </p:nvPr>
        </p:nvSpPr>
        <p:spPr>
          <a:xfrm>
            <a:off x="3310522" y="1319772"/>
            <a:ext cx="5025123" cy="3498277"/>
          </a:xfrm>
          <a:prstGeom prst="rect">
            <a:avLst/>
          </a:prstGeom>
        </p:spPr>
        <p:txBody>
          <a:bodyPr spcFirstLastPara="1" wrap="square" lIns="91425" tIns="91425" rIns="91425" bIns="91425" anchor="t" anchorCtr="0">
            <a:noAutofit/>
          </a:bodyPr>
          <a:lstStyle/>
          <a:p>
            <a:pPr marL="0" lvl="0" indent="0" algn="just" rtl="0">
              <a:lnSpc>
                <a:spcPct val="125000"/>
              </a:lnSpc>
              <a:spcBef>
                <a:spcPts val="0"/>
              </a:spcBef>
              <a:spcAft>
                <a:spcPts val="0"/>
              </a:spcAft>
              <a:buNone/>
            </a:pPr>
            <a:r>
              <a:rPr lang="en-US" sz="1600" dirty="0">
                <a:latin typeface="Poor Richard" panose="02080502050505020702" pitchFamily="18" charset="0"/>
              </a:rPr>
              <a:t>Via Monte Napoleone, also spelled Via Montenapoleone, is an upscale shopping street in Milan, Italy, Europe's most expensive street and the second most expensive street in the world after Fifth Avenue in New York City </a:t>
            </a:r>
            <a:r>
              <a:rPr lang="pl-PL" sz="1600" dirty="0">
                <a:latin typeface="Poor Richard" panose="02080502050505020702" pitchFamily="18" charset="0"/>
              </a:rPr>
              <a:t>. </a:t>
            </a:r>
            <a:r>
              <a:rPr lang="en-US" sz="1600" dirty="0">
                <a:latin typeface="Poor Richard" panose="02080502050505020702" pitchFamily="18" charset="0"/>
              </a:rPr>
              <a:t>Part of Milan's fashionable </a:t>
            </a:r>
            <a:r>
              <a:rPr lang="en-US" sz="1600" dirty="0" err="1">
                <a:latin typeface="Poor Richard" panose="02080502050505020702" pitchFamily="18" charset="0"/>
              </a:rPr>
              <a:t>Quadrilatero</a:t>
            </a:r>
            <a:r>
              <a:rPr lang="pl-PL" sz="1600" dirty="0">
                <a:latin typeface="Poor Richard" panose="02080502050505020702" pitchFamily="18" charset="0"/>
              </a:rPr>
              <a:t> </a:t>
            </a:r>
            <a:r>
              <a:rPr lang="pl-PL" sz="1600" dirty="0" err="1">
                <a:latin typeface="Poor Richard" panose="02080502050505020702" pitchFamily="18" charset="0"/>
              </a:rPr>
              <a:t>d’Oro</a:t>
            </a:r>
            <a:r>
              <a:rPr lang="en-US" sz="1600" dirty="0">
                <a:latin typeface="Poor Richard" panose="02080502050505020702" pitchFamily="18" charset="0"/>
              </a:rPr>
              <a:t>, Via Monte Napoleone is home to some of the most exclusive shoemakers and designers from Italy and across the world</a:t>
            </a:r>
            <a:r>
              <a:rPr lang="pl-PL" sz="1600" dirty="0">
                <a:latin typeface="Poor Richard" panose="02080502050505020702" pitchFamily="18" charset="0"/>
              </a:rPr>
              <a:t>.</a:t>
            </a:r>
            <a:endParaRPr lang="en-US" sz="1600" dirty="0">
              <a:latin typeface="Poor Richard" panose="02080502050505020702" pitchFamily="18" charset="0"/>
            </a:endParaRPr>
          </a:p>
        </p:txBody>
      </p:sp>
      <p:pic>
        <p:nvPicPr>
          <p:cNvPr id="2050" name="Picture 2" descr="Montenapoleone District, a Luxury Shopping Area - MILAN Welcome City Guide">
            <a:extLst>
              <a:ext uri="{FF2B5EF4-FFF2-40B4-BE49-F238E27FC236}">
                <a16:creationId xmlns:a16="http://schemas.microsoft.com/office/drawing/2014/main" id="{B453F8F7-E374-C92A-5C54-B0997864A4B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6259" t="15203" r="19061" b="9796"/>
          <a:stretch/>
        </p:blipFill>
        <p:spPr bwMode="auto">
          <a:xfrm>
            <a:off x="0" y="0"/>
            <a:ext cx="3009014"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308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73"/>
        <p:cNvGrpSpPr/>
        <p:nvPr/>
      </p:nvGrpSpPr>
      <p:grpSpPr>
        <a:xfrm>
          <a:off x="0" y="0"/>
          <a:ext cx="0" cy="0"/>
          <a:chOff x="0" y="0"/>
          <a:chExt cx="0" cy="0"/>
        </a:xfrm>
      </p:grpSpPr>
      <p:sp>
        <p:nvSpPr>
          <p:cNvPr id="774" name="Google Shape;774;p41"/>
          <p:cNvSpPr txBox="1">
            <a:spLocks noGrp="1"/>
          </p:cNvSpPr>
          <p:nvPr>
            <p:ph type="title"/>
          </p:nvPr>
        </p:nvSpPr>
        <p:spPr>
          <a:xfrm>
            <a:off x="713250" y="534768"/>
            <a:ext cx="7717500" cy="574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l-PL" dirty="0"/>
              <a:t>GOLDEN RECTANGLE</a:t>
            </a:r>
            <a:endParaRPr dirty="0">
              <a:solidFill>
                <a:schemeClr val="lt2"/>
              </a:solidFill>
            </a:endParaRPr>
          </a:p>
        </p:txBody>
      </p:sp>
      <p:sp>
        <p:nvSpPr>
          <p:cNvPr id="776" name="Google Shape;776;p41"/>
          <p:cNvSpPr txBox="1">
            <a:spLocks noGrp="1"/>
          </p:cNvSpPr>
          <p:nvPr>
            <p:ph type="subTitle" idx="2"/>
          </p:nvPr>
        </p:nvSpPr>
        <p:spPr>
          <a:xfrm>
            <a:off x="548819" y="1376290"/>
            <a:ext cx="5025123" cy="3498277"/>
          </a:xfrm>
          <a:prstGeom prst="rect">
            <a:avLst/>
          </a:prstGeom>
        </p:spPr>
        <p:txBody>
          <a:bodyPr spcFirstLastPara="1" wrap="square" lIns="91425" tIns="91425" rIns="91425" bIns="91425" anchor="t" anchorCtr="0">
            <a:noAutofit/>
          </a:bodyPr>
          <a:lstStyle/>
          <a:p>
            <a:pPr marL="0" lvl="0" indent="0" algn="just" rtl="0">
              <a:lnSpc>
                <a:spcPct val="125000"/>
              </a:lnSpc>
              <a:spcBef>
                <a:spcPts val="0"/>
              </a:spcBef>
              <a:spcAft>
                <a:spcPts val="0"/>
              </a:spcAft>
              <a:buNone/>
            </a:pPr>
            <a:r>
              <a:rPr lang="en-US" sz="1600" dirty="0">
                <a:latin typeface="Poor Richard" panose="02080502050505020702" pitchFamily="18" charset="0"/>
              </a:rPr>
              <a:t>Il </a:t>
            </a:r>
            <a:r>
              <a:rPr lang="en-US" sz="1600" dirty="0" err="1">
                <a:latin typeface="Poor Richard" panose="02080502050505020702" pitchFamily="18" charset="0"/>
              </a:rPr>
              <a:t>Quadrilatero</a:t>
            </a:r>
            <a:r>
              <a:rPr lang="en-US" sz="1600" dirty="0">
                <a:latin typeface="Poor Richard" panose="02080502050505020702" pitchFamily="18" charset="0"/>
              </a:rPr>
              <a:t> </a:t>
            </a:r>
            <a:r>
              <a:rPr lang="en-US" sz="1600" dirty="0" err="1">
                <a:latin typeface="Poor Richard" panose="02080502050505020702" pitchFamily="18" charset="0"/>
              </a:rPr>
              <a:t>d’Oro</a:t>
            </a:r>
            <a:r>
              <a:rPr lang="en-US" sz="1600" dirty="0">
                <a:latin typeface="Poor Richard" panose="02080502050505020702" pitchFamily="18" charset="0"/>
              </a:rPr>
              <a:t>, Golden Rectangle in English, is Milan’s most famous shopping place. It covers four different streets such as via Montenapoleone, via </a:t>
            </a:r>
            <a:r>
              <a:rPr lang="en-US" sz="1600" dirty="0" err="1">
                <a:latin typeface="Poor Richard" panose="02080502050505020702" pitchFamily="18" charset="0"/>
              </a:rPr>
              <a:t>Borgospesso</a:t>
            </a:r>
            <a:r>
              <a:rPr lang="en-US" sz="1600" dirty="0">
                <a:latin typeface="Poor Richard" panose="02080502050505020702" pitchFamily="18" charset="0"/>
              </a:rPr>
              <a:t>, via Della Spiga and via Sant’ Andrea. This is Milan’s fashion district and one of the most up-market areas in the whole world. When walking down the Golden Square you will find the most beautiful boutiques filled with jewelry, design pieces and furnishing delights. The Golden Square is Milan’s fashion and shopping heart and its main artery is via Montenapoleone with it chic and very expensive boutiques.</a:t>
            </a:r>
          </a:p>
        </p:txBody>
      </p:sp>
    </p:spTree>
    <p:extLst>
      <p:ext uri="{BB962C8B-B14F-4D97-AF65-F5344CB8AC3E}">
        <p14:creationId xmlns:p14="http://schemas.microsoft.com/office/powerpoint/2010/main" val="2608714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73"/>
        <p:cNvGrpSpPr/>
        <p:nvPr/>
      </p:nvGrpSpPr>
      <p:grpSpPr>
        <a:xfrm>
          <a:off x="0" y="0"/>
          <a:ext cx="0" cy="0"/>
          <a:chOff x="0" y="0"/>
          <a:chExt cx="0" cy="0"/>
        </a:xfrm>
      </p:grpSpPr>
      <p:sp>
        <p:nvSpPr>
          <p:cNvPr id="774" name="Google Shape;774;p41"/>
          <p:cNvSpPr txBox="1">
            <a:spLocks noGrp="1"/>
          </p:cNvSpPr>
          <p:nvPr>
            <p:ph type="title"/>
          </p:nvPr>
        </p:nvSpPr>
        <p:spPr>
          <a:xfrm>
            <a:off x="548819" y="536636"/>
            <a:ext cx="7717500" cy="574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l-PL" dirty="0"/>
              <a:t>THANK YOU ! </a:t>
            </a:r>
            <a:r>
              <a:rPr lang="pl-PL" dirty="0">
                <a:sym typeface="Wingdings" panose="05000000000000000000" pitchFamily="2" charset="2"/>
              </a:rPr>
              <a:t></a:t>
            </a:r>
            <a:br>
              <a:rPr lang="pl-PL" dirty="0">
                <a:sym typeface="Wingdings" panose="05000000000000000000" pitchFamily="2" charset="2"/>
              </a:rPr>
            </a:br>
            <a:br>
              <a:rPr lang="pl-PL" dirty="0"/>
            </a:br>
            <a:endParaRPr dirty="0">
              <a:solidFill>
                <a:schemeClr val="lt2"/>
              </a:solidFill>
            </a:endParaRPr>
          </a:p>
        </p:txBody>
      </p:sp>
      <p:sp>
        <p:nvSpPr>
          <p:cNvPr id="776" name="Google Shape;776;p41"/>
          <p:cNvSpPr txBox="1">
            <a:spLocks noGrp="1"/>
          </p:cNvSpPr>
          <p:nvPr>
            <p:ph type="subTitle" idx="2"/>
          </p:nvPr>
        </p:nvSpPr>
        <p:spPr>
          <a:xfrm>
            <a:off x="505559" y="1113823"/>
            <a:ext cx="5025123" cy="3498277"/>
          </a:xfrm>
          <a:prstGeom prst="rect">
            <a:avLst/>
          </a:prstGeom>
        </p:spPr>
        <p:txBody>
          <a:bodyPr spcFirstLastPara="1" wrap="square" lIns="91425" tIns="91425" rIns="91425" bIns="91425" anchor="t" anchorCtr="0">
            <a:noAutofit/>
          </a:bodyPr>
          <a:lstStyle/>
          <a:p>
            <a:pPr marL="0" lvl="0" indent="0" algn="just" rtl="0">
              <a:lnSpc>
                <a:spcPct val="125000"/>
              </a:lnSpc>
              <a:spcBef>
                <a:spcPts val="0"/>
              </a:spcBef>
              <a:spcAft>
                <a:spcPts val="0"/>
              </a:spcAft>
              <a:buNone/>
            </a:pPr>
            <a:r>
              <a:rPr lang="en-US" sz="1600" dirty="0">
                <a:latin typeface="Poor Richard" panose="02080502050505020702" pitchFamily="18" charset="0"/>
              </a:rPr>
              <a:t>The project has been funded with support of European Commission. This publication reflects only the views of the author, and the Commission cannot be held responsible for any use which may be made of the information contained therein.</a:t>
            </a:r>
          </a:p>
        </p:txBody>
      </p:sp>
    </p:spTree>
    <p:extLst>
      <p:ext uri="{BB962C8B-B14F-4D97-AF65-F5344CB8AC3E}">
        <p14:creationId xmlns:p14="http://schemas.microsoft.com/office/powerpoint/2010/main" val="1874515370"/>
      </p:ext>
    </p:extLst>
  </p:cSld>
  <p:clrMapOvr>
    <a:masterClrMapping/>
  </p:clrMapOvr>
</p:sld>
</file>

<file path=ppt/theme/theme1.xml><?xml version="1.0" encoding="utf-8"?>
<a:theme xmlns:a="http://schemas.openxmlformats.org/drawingml/2006/main" name="Paris Fashion Show by Slidesgo">
  <a:themeElements>
    <a:clrScheme name="Simple Light">
      <a:dk1>
        <a:srgbClr val="F3F3F3"/>
      </a:dk1>
      <a:lt1>
        <a:srgbClr val="000000"/>
      </a:lt1>
      <a:dk2>
        <a:srgbClr val="E5DEC9"/>
      </a:dk2>
      <a:lt2>
        <a:srgbClr val="D2C3A3"/>
      </a:lt2>
      <a:accent1>
        <a:srgbClr val="ECCFBC"/>
      </a:accent1>
      <a:accent2>
        <a:srgbClr val="E3AD96"/>
      </a:accent2>
      <a:accent3>
        <a:srgbClr val="FFFFFF"/>
      </a:accent3>
      <a:accent4>
        <a:srgbClr val="FFFFFF"/>
      </a:accent4>
      <a:accent5>
        <a:srgbClr val="FFFFFF"/>
      </a:accent5>
      <a:accent6>
        <a:srgbClr val="FFFFF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aris Fashion Show Infographics by Slidesgo">
  <a:themeElements>
    <a:clrScheme name="Simple Light">
      <a:dk1>
        <a:srgbClr val="F3F3F3"/>
      </a:dk1>
      <a:lt1>
        <a:srgbClr val="000000"/>
      </a:lt1>
      <a:dk2>
        <a:srgbClr val="E5DEC9"/>
      </a:dk2>
      <a:lt2>
        <a:srgbClr val="D2C3A3"/>
      </a:lt2>
      <a:accent1>
        <a:srgbClr val="ECCFBC"/>
      </a:accent1>
      <a:accent2>
        <a:srgbClr val="E3AD96"/>
      </a:accent2>
      <a:accent3>
        <a:srgbClr val="FFFFFF"/>
      </a:accent3>
      <a:accent4>
        <a:srgbClr val="FFFFFF"/>
      </a:accent4>
      <a:accent5>
        <a:srgbClr val="FFFFFF"/>
      </a:accent5>
      <a:accent6>
        <a:srgbClr val="FFFFF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655</Words>
  <Application>Microsoft Office PowerPoint</Application>
  <PresentationFormat>Pokaz na ekranie (16:9)</PresentationFormat>
  <Paragraphs>39</Paragraphs>
  <Slides>9</Slides>
  <Notes>9</Notes>
  <HiddenSlides>0</HiddenSlides>
  <MMClips>0</MMClips>
  <ScaleCrop>false</ScaleCrop>
  <HeadingPairs>
    <vt:vector size="6" baseType="variant">
      <vt:variant>
        <vt:lpstr>Używane czcionki</vt:lpstr>
      </vt:variant>
      <vt:variant>
        <vt:i4>12</vt:i4>
      </vt:variant>
      <vt:variant>
        <vt:lpstr>Motyw</vt:lpstr>
      </vt:variant>
      <vt:variant>
        <vt:i4>2</vt:i4>
      </vt:variant>
      <vt:variant>
        <vt:lpstr>Tytuły slajdów</vt:lpstr>
      </vt:variant>
      <vt:variant>
        <vt:i4>9</vt:i4>
      </vt:variant>
    </vt:vector>
  </HeadingPairs>
  <TitlesOfParts>
    <vt:vector size="23" baseType="lpstr">
      <vt:lpstr>inherit</vt:lpstr>
      <vt:lpstr>Roboto Condensed Light</vt:lpstr>
      <vt:lpstr>Wingdings</vt:lpstr>
      <vt:lpstr>Josefin Slab</vt:lpstr>
      <vt:lpstr>Yanone Kaffeesatz</vt:lpstr>
      <vt:lpstr>DM Sans</vt:lpstr>
      <vt:lpstr>Arial</vt:lpstr>
      <vt:lpstr>Segoe UI Historic</vt:lpstr>
      <vt:lpstr>Anaheim</vt:lpstr>
      <vt:lpstr>Poor Richard</vt:lpstr>
      <vt:lpstr>Caveat</vt:lpstr>
      <vt:lpstr>Prata</vt:lpstr>
      <vt:lpstr>Paris Fashion Show by Slidesgo</vt:lpstr>
      <vt:lpstr>Paris Fashion Show Infographics by Slidesgo</vt:lpstr>
      <vt:lpstr>MILAN: Fashion Capital of the World</vt:lpstr>
      <vt:lpstr>How Milan became the fashion capital?</vt:lpstr>
      <vt:lpstr>How Milan became the fashion capital?</vt:lpstr>
      <vt:lpstr>MILAN FASHION WEEK</vt:lpstr>
      <vt:lpstr>MICAM</vt:lpstr>
      <vt:lpstr>MILANO UNICA EVENT</vt:lpstr>
      <vt:lpstr>VIA MONTE NAPOLEONE</vt:lpstr>
      <vt:lpstr>GOLDEN RECTANGLE</vt:lpstr>
      <vt:lpstr>THANK YOU !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MILAN</dc:title>
  <dc:creator>Z Ozga</dc:creator>
  <cp:lastModifiedBy>mmm paula</cp:lastModifiedBy>
  <cp:revision>4</cp:revision>
  <dcterms:modified xsi:type="dcterms:W3CDTF">2024-01-27T09:26:52Z</dcterms:modified>
</cp:coreProperties>
</file>